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95"/>
  </p:notesMasterIdLst>
  <p:sldIdLst>
    <p:sldId id="256" r:id="rId2"/>
    <p:sldId id="295" r:id="rId3"/>
    <p:sldId id="316" r:id="rId4"/>
    <p:sldId id="317" r:id="rId5"/>
    <p:sldId id="318" r:id="rId6"/>
    <p:sldId id="319" r:id="rId7"/>
    <p:sldId id="321" r:id="rId8"/>
    <p:sldId id="313" r:id="rId9"/>
    <p:sldId id="322" r:id="rId10"/>
    <p:sldId id="314" r:id="rId11"/>
    <p:sldId id="297" r:id="rId12"/>
    <p:sldId id="275" r:id="rId13"/>
    <p:sldId id="267" r:id="rId14"/>
    <p:sldId id="300" r:id="rId15"/>
    <p:sldId id="301" r:id="rId16"/>
    <p:sldId id="302" r:id="rId17"/>
    <p:sldId id="303" r:id="rId18"/>
    <p:sldId id="304" r:id="rId19"/>
    <p:sldId id="273" r:id="rId20"/>
    <p:sldId id="306" r:id="rId21"/>
    <p:sldId id="308" r:id="rId22"/>
    <p:sldId id="309" r:id="rId23"/>
    <p:sldId id="310" r:id="rId24"/>
    <p:sldId id="312" r:id="rId25"/>
    <p:sldId id="296" r:id="rId26"/>
    <p:sldId id="281" r:id="rId27"/>
    <p:sldId id="276" r:id="rId28"/>
    <p:sldId id="323" r:id="rId29"/>
    <p:sldId id="282" r:id="rId30"/>
    <p:sldId id="283" r:id="rId31"/>
    <p:sldId id="278" r:id="rId32"/>
    <p:sldId id="279" r:id="rId33"/>
    <p:sldId id="284" r:id="rId34"/>
    <p:sldId id="285" r:id="rId35"/>
    <p:sldId id="286" r:id="rId36"/>
    <p:sldId id="287" r:id="rId37"/>
    <p:sldId id="288" r:id="rId38"/>
    <p:sldId id="326" r:id="rId39"/>
    <p:sldId id="263" r:id="rId40"/>
    <p:sldId id="289" r:id="rId41"/>
    <p:sldId id="293" r:id="rId42"/>
    <p:sldId id="277" r:id="rId43"/>
    <p:sldId id="290" r:id="rId44"/>
    <p:sldId id="327" r:id="rId45"/>
    <p:sldId id="291" r:id="rId46"/>
    <p:sldId id="298" r:id="rId47"/>
    <p:sldId id="264" r:id="rId48"/>
    <p:sldId id="328" r:id="rId49"/>
    <p:sldId id="329" r:id="rId50"/>
    <p:sldId id="265" r:id="rId51"/>
    <p:sldId id="266" r:id="rId52"/>
    <p:sldId id="268" r:id="rId53"/>
    <p:sldId id="292" r:id="rId54"/>
    <p:sldId id="269" r:id="rId55"/>
    <p:sldId id="270" r:id="rId56"/>
    <p:sldId id="271" r:id="rId57"/>
    <p:sldId id="280" r:id="rId58"/>
    <p:sldId id="294" r:id="rId59"/>
    <p:sldId id="274" r:id="rId60"/>
    <p:sldId id="272" r:id="rId61"/>
    <p:sldId id="320" r:id="rId62"/>
    <p:sldId id="330" r:id="rId63"/>
    <p:sldId id="331" r:id="rId64"/>
    <p:sldId id="332" r:id="rId65"/>
    <p:sldId id="333" r:id="rId66"/>
    <p:sldId id="334" r:id="rId67"/>
    <p:sldId id="335" r:id="rId68"/>
    <p:sldId id="336" r:id="rId69"/>
    <p:sldId id="337" r:id="rId70"/>
    <p:sldId id="338" r:id="rId71"/>
    <p:sldId id="339" r:id="rId72"/>
    <p:sldId id="340" r:id="rId73"/>
    <p:sldId id="341" r:id="rId74"/>
    <p:sldId id="342" r:id="rId75"/>
    <p:sldId id="343" r:id="rId76"/>
    <p:sldId id="344" r:id="rId77"/>
    <p:sldId id="345" r:id="rId78"/>
    <p:sldId id="346" r:id="rId79"/>
    <p:sldId id="347" r:id="rId80"/>
    <p:sldId id="348" r:id="rId81"/>
    <p:sldId id="349" r:id="rId82"/>
    <p:sldId id="350" r:id="rId83"/>
    <p:sldId id="351" r:id="rId84"/>
    <p:sldId id="352" r:id="rId85"/>
    <p:sldId id="353" r:id="rId86"/>
    <p:sldId id="354" r:id="rId87"/>
    <p:sldId id="355" r:id="rId88"/>
    <p:sldId id="356" r:id="rId89"/>
    <p:sldId id="357" r:id="rId90"/>
    <p:sldId id="358" r:id="rId91"/>
    <p:sldId id="359" r:id="rId92"/>
    <p:sldId id="360" r:id="rId93"/>
    <p:sldId id="361" r:id="rId94"/>
  </p:sldIdLst>
  <p:sldSz cx="12192000" cy="6858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256"/>
            <p14:sldId id="295"/>
            <p14:sldId id="316"/>
            <p14:sldId id="317"/>
            <p14:sldId id="318"/>
            <p14:sldId id="319"/>
            <p14:sldId id="321"/>
            <p14:sldId id="313"/>
            <p14:sldId id="322"/>
            <p14:sldId id="314"/>
            <p14:sldId id="297"/>
            <p14:sldId id="275"/>
            <p14:sldId id="267"/>
            <p14:sldId id="300"/>
            <p14:sldId id="301"/>
            <p14:sldId id="302"/>
            <p14:sldId id="303"/>
            <p14:sldId id="304"/>
            <p14:sldId id="273"/>
            <p14:sldId id="306"/>
            <p14:sldId id="308"/>
            <p14:sldId id="309"/>
            <p14:sldId id="310"/>
            <p14:sldId id="312"/>
            <p14:sldId id="296"/>
            <p14:sldId id="281"/>
            <p14:sldId id="276"/>
            <p14:sldId id="323"/>
            <p14:sldId id="282"/>
            <p14:sldId id="283"/>
            <p14:sldId id="278"/>
            <p14:sldId id="279"/>
            <p14:sldId id="284"/>
            <p14:sldId id="285"/>
            <p14:sldId id="286"/>
            <p14:sldId id="287"/>
            <p14:sldId id="288"/>
            <p14:sldId id="326"/>
            <p14:sldId id="263"/>
            <p14:sldId id="289"/>
            <p14:sldId id="293"/>
            <p14:sldId id="277"/>
            <p14:sldId id="290"/>
            <p14:sldId id="327"/>
            <p14:sldId id="291"/>
            <p14:sldId id="298"/>
            <p14:sldId id="264"/>
            <p14:sldId id="328"/>
            <p14:sldId id="329"/>
            <p14:sldId id="265"/>
            <p14:sldId id="266"/>
            <p14:sldId id="268"/>
            <p14:sldId id="292"/>
            <p14:sldId id="269"/>
            <p14:sldId id="270"/>
            <p14:sldId id="271"/>
            <p14:sldId id="280"/>
            <p14:sldId id="294"/>
            <p14:sldId id="274"/>
            <p14:sldId id="272"/>
            <p14:sldId id="320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7E9"/>
    <a:srgbClr val="BCEBDF"/>
    <a:srgbClr val="CCFFFF"/>
    <a:srgbClr val="EBFFFF"/>
    <a:srgbClr val="0083EF"/>
    <a:srgbClr val="358971"/>
    <a:srgbClr val="339933"/>
    <a:srgbClr val="007E39"/>
    <a:srgbClr val="F8F8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E153A8-5795-42C4-841B-69A306C43E56}" v="387" dt="2021-08-31T05:33:24.6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90" autoAdjust="0"/>
    <p:restoredTop sz="94625" autoAdjust="0"/>
  </p:normalViewPr>
  <p:slideViewPr>
    <p:cSldViewPr>
      <p:cViewPr varScale="1">
        <p:scale>
          <a:sx n="102" d="100"/>
          <a:sy n="102" d="100"/>
        </p:scale>
        <p:origin x="588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223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663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6072E-5F50-489B-A2A3-615447009C41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2080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6072E-5F50-489B-A2A3-615447009C41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7292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6072E-5F50-489B-A2A3-615447009C41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679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6072E-5F50-489B-A2A3-615447009C41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8151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097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7EA2AE4-D91D-43D2-A66A-1BD4DAD5C1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8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8469"/>
            <a:ext cx="7191166" cy="68410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5E9B4FC-7EAE-4FF6-A84D-CA1427625F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704512" y="5085184"/>
            <a:ext cx="1152128" cy="1123356"/>
          </a:xfrm>
          <a:prstGeom prst="ellipse">
            <a:avLst/>
          </a:prstGeom>
          <a:ln w="9525" cap="rnd"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3B198E8-9810-4379-95E0-0362925230B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15880" y="620688"/>
            <a:ext cx="1658156" cy="18360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A810B3-27F8-498F-AF9D-CEAC7944E538}"/>
              </a:ext>
            </a:extLst>
          </p:cNvPr>
          <p:cNvSpPr txBox="1"/>
          <p:nvPr userDrawn="1"/>
        </p:nvSpPr>
        <p:spPr>
          <a:xfrm>
            <a:off x="7248128" y="5085184"/>
            <a:ext cx="3240360" cy="119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</a:rPr>
              <a:t>전 혜경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mjacad@naver.com</a:t>
            </a: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010-7338-5742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37600" y="609601"/>
            <a:ext cx="27432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737600" y="6248403"/>
            <a:ext cx="2946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2" y="6248208"/>
            <a:ext cx="7431311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8128424" y="0"/>
            <a:ext cx="42672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직사각형 7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직사각형 8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8075084" y="103716"/>
            <a:ext cx="533400" cy="325968"/>
          </a:xfrm>
          <a:prstGeom prst="rect">
            <a:avLst/>
          </a:prstGeo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430743" y="404814"/>
            <a:ext cx="11330516" cy="6048375"/>
          </a:xfrm>
          <a:prstGeom prst="roundRect">
            <a:avLst>
              <a:gd name="adj" fmla="val 5013"/>
            </a:avLst>
          </a:prstGeom>
          <a:solidFill>
            <a:schemeClr val="tx2">
              <a:alpha val="84706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958802" y="3412605"/>
            <a:ext cx="10273141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958802" y="2348881"/>
            <a:ext cx="10273141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959430" y="3412605"/>
            <a:ext cx="10273141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959430" y="2348881"/>
            <a:ext cx="10273141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1597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9403" y="184745"/>
            <a:ext cx="9121013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832992" y="908051"/>
            <a:ext cx="3119669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5952662" y="908051"/>
            <a:ext cx="311966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072331" y="908051"/>
            <a:ext cx="3119669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3119669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719403" y="1196752"/>
            <a:ext cx="10945216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62535" y="633163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3A01160-D8F5-4E02-A012-150AA5964FF6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30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6182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5"/>
          <p:cNvSpPr txBox="1">
            <a:spLocks/>
          </p:cNvSpPr>
          <p:nvPr userDrawn="1"/>
        </p:nvSpPr>
        <p:spPr>
          <a:xfrm>
            <a:off x="11516499" y="6423569"/>
            <a:ext cx="440469" cy="288888"/>
          </a:xfrm>
          <a:prstGeom prst="rect">
            <a:avLst/>
          </a:prstGeom>
        </p:spPr>
        <p:txBody>
          <a:bodyPr vert="horz" lIns="94600" tIns="47300" rIns="94600" bIns="47300" rtlCol="0" anchor="ctr"/>
          <a:lstStyle>
            <a:lvl1pPr algn="l">
              <a:defRPr lang="ko-KR" altLang="en-US" sz="1000" b="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4594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B1A714-22B6-415B-B621-748EF96EC691}" type="slidenum">
              <a:rPr kumimoji="0" lang="en-US" altLang="ko-KR" sz="127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pPr marL="0" marR="0" lvl="0" indent="0" algn="ctr" defTabSz="94594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7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2CB4EF-5AAA-4224-A02E-6D17BF2438E5}"/>
              </a:ext>
            </a:extLst>
          </p:cNvPr>
          <p:cNvSpPr txBox="1"/>
          <p:nvPr userDrawn="1"/>
        </p:nvSpPr>
        <p:spPr>
          <a:xfrm>
            <a:off x="1720417" y="1404371"/>
            <a:ext cx="8881780" cy="622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0976" indent="-310976">
              <a:buFont typeface="Wingdings" panose="05000000000000000000" pitchFamily="2" charset="2"/>
              <a:buChar char="§"/>
            </a:pPr>
            <a:endParaRPr lang="en-US" altLang="ko-KR" sz="1814" dirty="0"/>
          </a:p>
          <a:p>
            <a:pPr marL="783950" lvl="1" indent="-310976">
              <a:buFont typeface="Wingdings" panose="05000000000000000000" pitchFamily="2" charset="2"/>
              <a:buChar char="§"/>
            </a:pPr>
            <a:endParaRPr lang="ko-KR" altLang="en-US" sz="1632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D370973-2153-4AA1-BD05-D0D55B4027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12261" y="881886"/>
            <a:ext cx="9077770" cy="3233225"/>
          </a:xfrm>
        </p:spPr>
        <p:txBody>
          <a:bodyPr/>
          <a:lstStyle>
            <a:lvl1pPr marL="354730" indent="-354730">
              <a:lnSpc>
                <a:spcPts val="2539"/>
              </a:lnSpc>
              <a:spcAft>
                <a:spcPts val="544"/>
              </a:spcAft>
              <a:buFont typeface="Wingdings" panose="05000000000000000000" pitchFamily="2" charset="2"/>
              <a:buChar char="§"/>
              <a:defRPr sz="1995" b="1"/>
            </a:lvl1pPr>
            <a:lvl2pPr marL="768582" indent="-295609">
              <a:lnSpc>
                <a:spcPts val="2539"/>
              </a:lnSpc>
              <a:spcAft>
                <a:spcPts val="544"/>
              </a:spcAft>
              <a:buClr>
                <a:schemeClr val="bg2">
                  <a:lumMod val="25000"/>
                </a:schemeClr>
              </a:buClr>
              <a:buSzPct val="80000"/>
              <a:buFont typeface="Wingdings" panose="05000000000000000000" pitchFamily="2" charset="2"/>
              <a:buChar char="§"/>
              <a:defRPr sz="1814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lnSpc>
                <a:spcPct val="100000"/>
              </a:lnSpc>
              <a:spcAft>
                <a:spcPts val="544"/>
              </a:spcAft>
              <a:defRPr sz="1632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lnSpc>
                <a:spcPct val="100000"/>
              </a:lnSpc>
              <a:spcAft>
                <a:spcPts val="544"/>
              </a:spcAft>
              <a:defRPr sz="1632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lnSpc>
                <a:spcPct val="100000"/>
              </a:lnSpc>
              <a:spcAft>
                <a:spcPts val="544"/>
              </a:spcAft>
              <a:defRPr sz="1632">
                <a:latin typeface="굴림" panose="020B0600000101010101" pitchFamily="50" charset="-127"/>
                <a:ea typeface="굴림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0358AF03-5E36-40A3-BA01-FCB246BD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026" y="163468"/>
            <a:ext cx="8881780" cy="472245"/>
          </a:xfrm>
        </p:spPr>
        <p:txBody>
          <a:bodyPr>
            <a:normAutofit/>
          </a:bodyPr>
          <a:lstStyle>
            <a:lvl1pPr algn="l">
              <a:defRPr sz="2902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07277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03512" y="44624"/>
            <a:ext cx="6768752" cy="576064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 hasCustomPrompt="1"/>
          </p:nvPr>
        </p:nvSpPr>
        <p:spPr>
          <a:xfrm>
            <a:off x="1271464" y="1124744"/>
            <a:ext cx="10153128" cy="5040560"/>
          </a:xfrm>
        </p:spPr>
        <p:txBody>
          <a:bodyPr vert="horz">
            <a:noAutofit/>
          </a:bodyPr>
          <a:lstStyle>
            <a:lvl1pPr>
              <a:spcAft>
                <a:spcPts val="600"/>
              </a:spcAft>
              <a:defRPr lang="ko-KR" altLang="en-US" sz="2000" b="1" dirty="0" smtClean="0"/>
            </a:lvl1pPr>
            <a:lvl2pPr>
              <a:spcAft>
                <a:spcPts val="600"/>
              </a:spcAft>
              <a:defRPr lang="ko-KR" altLang="en-US" sz="1800" dirty="0" smtClean="0"/>
            </a:lvl2pPr>
            <a:lvl3pPr>
              <a:lnSpc>
                <a:spcPts val="2600"/>
              </a:lnSpc>
              <a:defRPr lang="ko-KR" altLang="en-US" sz="1600" dirty="0" smtClean="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lang="ko-KR" altLang="en-US" sz="1400" dirty="0" smtClean="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>
              <a:lnSpc>
                <a:spcPct val="150000"/>
              </a:lnSpc>
            </a:pPr>
            <a:r>
              <a:rPr lang="ko-KR" altLang="en-US" dirty="0"/>
              <a:t>마스터 텍스트 스타일을 편집합니다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둘째 수준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dirty="0"/>
              <a:t>셋째 수준</a:t>
            </a:r>
          </a:p>
          <a:p>
            <a:pPr lvl="3">
              <a:lnSpc>
                <a:spcPct val="150000"/>
              </a:lnSpc>
            </a:pPr>
            <a:r>
              <a:rPr lang="ko-KR" altLang="en-US" dirty="0"/>
              <a:t>넷째 수준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828801" y="2743200"/>
            <a:ext cx="9497484" cy="167322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직사각형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rgbClr val="BCEBD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>
            <a:normAutofit/>
          </a:bodyPr>
          <a:lstStyle>
            <a:lvl1pPr algn="l">
              <a:buNone/>
              <a:defRPr sz="3600" b="0" cap="none">
                <a:solidFill>
                  <a:schemeClr val="tx1"/>
                </a:solidFill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720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8D437B-2966-42F7-A2F5-9BD3A8A7CD30}"/>
              </a:ext>
            </a:extLst>
          </p:cNvPr>
          <p:cNvSpPr txBox="1"/>
          <p:nvPr userDrawn="1"/>
        </p:nvSpPr>
        <p:spPr>
          <a:xfrm>
            <a:off x="11444378" y="6446468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A0E80BF-A895-44FD-A81F-88B2D5F7ADFC}" type="slidenum">
              <a:rPr lang="ko-KR" altLang="en-US" sz="1400" smtClean="0"/>
              <a:t>‹#›</a:t>
            </a:fld>
            <a:endParaRPr lang="ko-KR" altLang="en-US" sz="140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직사각형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직사각형 9"/>
          <p:cNvSpPr/>
          <p:nvPr/>
        </p:nvSpPr>
        <p:spPr>
          <a:xfrm>
            <a:off x="2060448" y="4654296"/>
            <a:ext cx="10131552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8331200" y="6248401"/>
            <a:ext cx="3556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8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microsoft.com/office/2007/relationships/hdphoto" Target="../media/hdphoto2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AF1C30-4808-424C-A1B0-1103CA66CD9C}"/>
              </a:ext>
            </a:extLst>
          </p:cNvPr>
          <p:cNvSpPr/>
          <p:nvPr userDrawn="1"/>
        </p:nvSpPr>
        <p:spPr bwMode="white">
          <a:xfrm>
            <a:off x="3514" y="-5932"/>
            <a:ext cx="12188486" cy="6662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1919536" y="44328"/>
            <a:ext cx="8136904" cy="5581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1525294" y="1121573"/>
            <a:ext cx="10243120" cy="5058876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C93F716-253C-4846-9E4F-6F27DC056CD4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0" r="100000">
                        <a14:foregroundMark x1="2290" y1="32919" x2="2290" y2="32919"/>
                        <a14:foregroundMark x1="6489" y1="75776" x2="6489" y2="75776"/>
                        <a14:foregroundMark x1="6234" y1="70807" x2="6234" y2="88820"/>
                        <a14:foregroundMark x1="6489" y1="63354" x2="6489" y2="63354"/>
                        <a14:foregroundMark x1="12595" y1="92547" x2="12595" y2="92547"/>
                        <a14:foregroundMark x1="14122" y1="88820" x2="14122" y2="88820"/>
                        <a14:foregroundMark x1="11705" y1="43478" x2="11705" y2="43478"/>
                        <a14:foregroundMark x1="13359" y1="35404" x2="13359" y2="35404"/>
                        <a14:foregroundMark x1="15394" y1="50311" x2="15394" y2="50311"/>
                        <a14:foregroundMark x1="13359" y1="39130" x2="17048" y2="58385"/>
                        <a14:foregroundMark x1="18830" y1="30435" x2="18830" y2="39130"/>
                        <a14:foregroundMark x1="18321" y1="8696" x2="23282" y2="6832"/>
                        <a14:foregroundMark x1="27481" y1="42236" x2="28499" y2="72050"/>
                        <a14:foregroundMark x1="41858" y1="35404" x2="41858" y2="35404"/>
                        <a14:foregroundMark x1="46692" y1="39752" x2="46692" y2="39752"/>
                        <a14:foregroundMark x1="44148" y1="65839" x2="44148" y2="65839"/>
                        <a14:foregroundMark x1="50254" y1="49689" x2="50254" y2="49689"/>
                        <a14:foregroundMark x1="56489" y1="35404" x2="56489" y2="35404"/>
                        <a14:foregroundMark x1="62087" y1="45963" x2="62087" y2="45963"/>
                        <a14:foregroundMark x1="55598" y1="73913" x2="55598" y2="73913"/>
                        <a14:foregroundMark x1="72392" y1="57764" x2="72392" y2="57764"/>
                        <a14:foregroundMark x1="82188" y1="31056" x2="82188" y2="31056"/>
                        <a14:foregroundMark x1="86005" y1="34783" x2="86005" y2="34783"/>
                        <a14:foregroundMark x1="84478" y1="61491" x2="84478" y2="61491"/>
                        <a14:foregroundMark x1="97710" y1="39752" x2="97710" y2="39752"/>
                        <a14:foregroundMark x1="95293" y1="60248" x2="95293" y2="60248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03" y="6525344"/>
            <a:ext cx="1152128" cy="245616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239070-22DF-43F0-841A-90C0B73335F4}"/>
              </a:ext>
            </a:extLst>
          </p:cNvPr>
          <p:cNvSpPr txBox="1"/>
          <p:nvPr userDrawn="1"/>
        </p:nvSpPr>
        <p:spPr>
          <a:xfrm>
            <a:off x="11444378" y="6446468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A0E80BF-A895-44FD-A81F-88B2D5F7ADFC}" type="slidenum">
              <a:rPr lang="ko-KR" altLang="en-US" sz="1400" smtClean="0"/>
              <a:t>‹#›</a:t>
            </a:fld>
            <a:endParaRPr lang="ko-KR" altLang="en-US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781FCEA-4738-400A-AEA0-0522FF227B05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/>
                    </a14:imgEffect>
                    <a14:imgEffect>
                      <a14:colorTemperature colorTemp="4700"/>
                    </a14:imgEffect>
                    <a14:imgEffect>
                      <a14:saturation sat="30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783" y="0"/>
            <a:ext cx="638788" cy="7073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482303-7CD7-4D0C-8B16-EEE178D0DFEC}"/>
              </a:ext>
            </a:extLst>
          </p:cNvPr>
          <p:cNvSpPr txBox="1"/>
          <p:nvPr userDrawn="1"/>
        </p:nvSpPr>
        <p:spPr>
          <a:xfrm>
            <a:off x="10818539" y="169505"/>
            <a:ext cx="1251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컴퓨터공학부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</p:sldLayoutIdLst>
  <p:hf sldNum="0" hdr="0" ftr="0" dt="0"/>
  <p:txStyles>
    <p:titleStyle>
      <a:lvl1pPr algn="l" rtl="0" eaLnBrk="1" latinLnBrk="1" hangingPunct="1">
        <a:spcBef>
          <a:spcPct val="0"/>
        </a:spcBef>
        <a:buNone/>
        <a:defRPr kumimoji="0" sz="2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HY헤드라인M" panose="02030600000101010101" pitchFamily="18" charset="-127"/>
          <a:ea typeface="HY헤드라인M" panose="02030600000101010101" pitchFamily="18" charset="-127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0FA9B6-6D2A-4435-AA72-5C3DFF041E4B}"/>
              </a:ext>
            </a:extLst>
          </p:cNvPr>
          <p:cNvSpPr txBox="1"/>
          <p:nvPr/>
        </p:nvSpPr>
        <p:spPr>
          <a:xfrm>
            <a:off x="3647728" y="2598003"/>
            <a:ext cx="5236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/>
                <a:latin typeface="Sabon Next LT" panose="02000500000000000000" pitchFamily="2" charset="0"/>
                <a:ea typeface="HY헤드라인M" panose="02030600000101010101" pitchFamily="18" charset="-127"/>
                <a:cs typeface="Sabon Next LT" panose="02000500000000000000" pitchFamily="2" charset="0"/>
              </a:rPr>
              <a:t>C</a:t>
            </a:r>
            <a:r>
              <a:rPr lang="en-US" altLang="ko-KR" sz="4800" b="1" baseline="20000" dirty="0">
                <a:solidFill>
                  <a:schemeClr val="bg1"/>
                </a:solidFill>
                <a:effectLst/>
                <a:latin typeface="Sabon Next LT" panose="02000500000000000000" pitchFamily="2" charset="0"/>
                <a:ea typeface="HY헤드라인M" panose="02030600000101010101" pitchFamily="18" charset="-127"/>
                <a:cs typeface="Sabon Next LT" panose="02000500000000000000" pitchFamily="2" charset="0"/>
              </a:rPr>
              <a:t>++</a:t>
            </a:r>
            <a:r>
              <a:rPr lang="en-US" altLang="ko-KR" sz="4800" b="1" dirty="0">
                <a:solidFill>
                  <a:schemeClr val="bg1"/>
                </a:solidFill>
                <a:effectLst/>
                <a:latin typeface="Sabon Next LT" panose="02000500000000000000" pitchFamily="2" charset="0"/>
                <a:ea typeface="HY헤드라인M" panose="02030600000101010101" pitchFamily="18" charset="-127"/>
                <a:cs typeface="Sabon Next LT" panose="02000500000000000000" pitchFamily="2" charset="0"/>
              </a:rPr>
              <a:t> </a:t>
            </a:r>
            <a:r>
              <a:rPr lang="en-US" altLang="ko-KR" sz="4400" b="1" dirty="0">
                <a:solidFill>
                  <a:schemeClr val="bg1"/>
                </a:solidFill>
                <a:effectLst/>
                <a:latin typeface="Sabon Next LT" panose="02000500000000000000" pitchFamily="2" charset="0"/>
                <a:ea typeface="HY헤드라인M" panose="02030600000101010101" pitchFamily="18" charset="-127"/>
                <a:cs typeface="Sabon Next LT" panose="02000500000000000000" pitchFamily="2" charset="0"/>
              </a:rPr>
              <a:t>Programming</a:t>
            </a:r>
            <a:endParaRPr lang="ko-KR" altLang="en-US" sz="4400" b="1" dirty="0">
              <a:solidFill>
                <a:schemeClr val="bg1"/>
              </a:solidFill>
              <a:effectLst/>
              <a:latin typeface="Sabon Next LT" panose="02000500000000000000" pitchFamily="2" charset="0"/>
              <a:ea typeface="HY헤드라인M" panose="02030600000101010101" pitchFamily="18" charset="-127"/>
              <a:cs typeface="Sabon Next LT" panose="02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219073-6E3C-48E4-8C5F-D90415F076AF}"/>
              </a:ext>
            </a:extLst>
          </p:cNvPr>
          <p:cNvSpPr txBox="1"/>
          <p:nvPr/>
        </p:nvSpPr>
        <p:spPr>
          <a:xfrm>
            <a:off x="3791744" y="3429000"/>
            <a:ext cx="4608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Amasis MT Pro Black" panose="020B0604020202020204" pitchFamily="18" charset="0"/>
                <a:cs typeface="Hadassah Friedlaender" panose="020B0604020202020204" pitchFamily="18" charset="-79"/>
              </a:rPr>
              <a:t>Basic</a:t>
            </a:r>
            <a:r>
              <a:rPr lang="ko-KR" altLang="en-US" sz="2800" dirty="0"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Amasis MT Pro Black" panose="020B0604020202020204" pitchFamily="18" charset="0"/>
                <a:cs typeface="Hadassah Friedlaender" panose="020B0604020202020204" pitchFamily="18" charset="-79"/>
              </a:rPr>
              <a:t> </a:t>
            </a:r>
            <a:r>
              <a:rPr lang="en-US" altLang="ko-KR" sz="2800" dirty="0"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Amasis MT Pro Black" panose="020B0604020202020204" pitchFamily="18" charset="0"/>
                <a:cs typeface="Hadassah Friedlaender" panose="020B0604020202020204" pitchFamily="18" charset="-79"/>
              </a:rPr>
              <a:t>~</a:t>
            </a:r>
            <a:r>
              <a:rPr lang="ko-KR" altLang="en-US" sz="2800" dirty="0"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Amasis MT Pro Black" panose="020B0604020202020204" pitchFamily="18" charset="0"/>
                <a:cs typeface="Hadassah Friedlaender" panose="020B0604020202020204" pitchFamily="18" charset="-79"/>
              </a:rPr>
              <a:t> </a:t>
            </a:r>
            <a:r>
              <a:rPr lang="en-US" altLang="ko-KR" sz="2800" dirty="0"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Amasis MT Pro Black" panose="020B0604020202020204" pitchFamily="18" charset="0"/>
                <a:cs typeface="Hadassah Friedlaender" panose="020B0604020202020204" pitchFamily="18" charset="-79"/>
              </a:rPr>
              <a:t>advanced </a:t>
            </a:r>
            <a:r>
              <a:rPr lang="ko-KR" altLang="en-US" sz="2000" dirty="0"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Amasis MT Pro Black" panose="020B0604020202020204" pitchFamily="18" charset="0"/>
                <a:cs typeface="Hadassah Friedlaender" panose="020B0604020202020204" pitchFamily="18" charset="-79"/>
              </a:rPr>
              <a:t>과정 까지 </a:t>
            </a:r>
            <a:endParaRPr lang="ko-KR" altLang="en-US" sz="2800" dirty="0">
              <a:solidFill>
                <a:schemeClr val="bg1">
                  <a:lumMod val="65000"/>
                  <a:lumOff val="35000"/>
                </a:schemeClr>
              </a:solidFill>
              <a:effectLst/>
              <a:latin typeface="Amasis MT Pro Black" panose="020B0604020202020204" pitchFamily="18" charset="0"/>
              <a:cs typeface="Hadassah Friedlaender" panose="020B0604020202020204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0989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 idx="4294967295"/>
          </p:nvPr>
        </p:nvSpPr>
        <p:spPr>
          <a:xfrm>
            <a:off x="283273" y="2420888"/>
            <a:ext cx="2448272" cy="1880372"/>
          </a:xfrm>
        </p:spPr>
        <p:txBody>
          <a:bodyPr anchor="ctr">
            <a:noAutofit/>
          </a:bodyPr>
          <a:lstStyle/>
          <a:p>
            <a:r>
              <a:rPr lang="en-US" altLang="ko-KR" sz="6000" dirty="0">
                <a:solidFill>
                  <a:schemeClr val="tx1"/>
                </a:solidFill>
              </a:rPr>
              <a:t>1-1</a:t>
            </a:r>
            <a:r>
              <a:rPr lang="ko-KR" altLang="en-US" sz="6000" dirty="0">
                <a:solidFill>
                  <a:schemeClr val="tx1"/>
                </a:solidFill>
              </a:rPr>
              <a:t>강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sz="quarter" idx="4294967295"/>
          </p:nvPr>
        </p:nvSpPr>
        <p:spPr>
          <a:xfrm>
            <a:off x="4851943" y="1340768"/>
            <a:ext cx="5832648" cy="5040313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ko-KR" altLang="en-US" dirty="0"/>
              <a:t>소프트웨어의 중요성을 안다</a:t>
            </a:r>
            <a:r>
              <a:rPr lang="en-US" altLang="ko-KR" dirty="0"/>
              <a:t>.</a:t>
            </a:r>
          </a:p>
          <a:p>
            <a:pPr marL="514350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altLang="ko-KR" dirty="0"/>
              <a:t>C++ </a:t>
            </a:r>
            <a:r>
              <a:rPr lang="ko-KR" altLang="en-US" dirty="0"/>
              <a:t>언어의 역사를 이해한다</a:t>
            </a:r>
            <a:r>
              <a:rPr lang="en-US" altLang="ko-KR" dirty="0"/>
              <a:t>.</a:t>
            </a:r>
          </a:p>
          <a:p>
            <a:pPr marL="514350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altLang="ko-KR" dirty="0"/>
              <a:t>C++ </a:t>
            </a:r>
            <a:r>
              <a:rPr lang="ko-KR" altLang="en-US" dirty="0"/>
              <a:t>언어의 특징을 이해한다</a:t>
            </a:r>
            <a:endParaRPr lang="en-US" altLang="ko-KR" dirty="0"/>
          </a:p>
          <a:p>
            <a:pPr marL="514350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altLang="ko-KR" dirty="0"/>
              <a:t>C++ </a:t>
            </a:r>
            <a:r>
              <a:rPr lang="ko-KR" altLang="en-US" dirty="0"/>
              <a:t>프로그램의 개발 과정을 안다</a:t>
            </a:r>
            <a:r>
              <a:rPr lang="en-US" altLang="ko-KR" dirty="0"/>
              <a:t>.</a:t>
            </a:r>
          </a:p>
          <a:p>
            <a:pPr marL="514350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altLang="ko-KR" dirty="0"/>
              <a:t>C++ </a:t>
            </a:r>
            <a:r>
              <a:rPr lang="ko-KR" altLang="en-US" dirty="0"/>
              <a:t>표준 라이브러리에 대해 안다</a:t>
            </a:r>
            <a:r>
              <a:rPr lang="en-US" altLang="ko-KR" dirty="0"/>
              <a:t>.</a:t>
            </a:r>
          </a:p>
          <a:p>
            <a:pPr marL="514350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altLang="ko-KR" dirty="0"/>
              <a:t>Visual Studio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이용하여 </a:t>
            </a:r>
            <a:r>
              <a:rPr lang="en-US" altLang="ko-KR" dirty="0"/>
              <a:t>C++ </a:t>
            </a:r>
            <a:r>
              <a:rPr lang="ko-KR" altLang="en-US" dirty="0"/>
              <a:t>프로그램을 개발하는 과정을 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6AC5238-2DC0-436A-875A-3E09CE416BED}"/>
              </a:ext>
            </a:extLst>
          </p:cNvPr>
          <p:cNvGrpSpPr/>
          <p:nvPr/>
        </p:nvGrpSpPr>
        <p:grpSpPr>
          <a:xfrm rot="1833758">
            <a:off x="-1547054" y="610482"/>
            <a:ext cx="5400600" cy="5400600"/>
            <a:chOff x="-549681" y="1640821"/>
            <a:chExt cx="5400600" cy="5400600"/>
          </a:xfrm>
        </p:grpSpPr>
        <p:sp>
          <p:nvSpPr>
            <p:cNvPr id="4" name="막힌 원호 3">
              <a:extLst>
                <a:ext uri="{FF2B5EF4-FFF2-40B4-BE49-F238E27FC236}">
                  <a16:creationId xmlns:a16="http://schemas.microsoft.com/office/drawing/2014/main" id="{7CBB0D21-A5B4-4F3A-BCBD-009E8CCB4E89}"/>
                </a:ext>
              </a:extLst>
            </p:cNvPr>
            <p:cNvSpPr/>
            <p:nvPr/>
          </p:nvSpPr>
          <p:spPr>
            <a:xfrm rot="5973814">
              <a:off x="-549681" y="1640821"/>
              <a:ext cx="5400600" cy="5400600"/>
            </a:xfrm>
            <a:prstGeom prst="blockArc">
              <a:avLst>
                <a:gd name="adj1" fmla="val 6765046"/>
                <a:gd name="adj2" fmla="val 20877138"/>
                <a:gd name="adj3" fmla="val 154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막힌 원호 6">
              <a:extLst>
                <a:ext uri="{FF2B5EF4-FFF2-40B4-BE49-F238E27FC236}">
                  <a16:creationId xmlns:a16="http://schemas.microsoft.com/office/drawing/2014/main" id="{98430292-2A3A-4B62-B156-5BB490AACC85}"/>
                </a:ext>
              </a:extLst>
            </p:cNvPr>
            <p:cNvSpPr/>
            <p:nvPr/>
          </p:nvSpPr>
          <p:spPr>
            <a:xfrm rot="5973814">
              <a:off x="-435744" y="1753601"/>
              <a:ext cx="5172727" cy="5172727"/>
            </a:xfrm>
            <a:prstGeom prst="blockArc">
              <a:avLst>
                <a:gd name="adj1" fmla="val 6765046"/>
                <a:gd name="adj2" fmla="val 20877138"/>
                <a:gd name="adj3" fmla="val 1547"/>
              </a:avLst>
            </a:prstGeom>
            <a:solidFill>
              <a:srgbClr val="BCEB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2852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03512" y="44624"/>
            <a:ext cx="6768752" cy="576064"/>
          </a:xfrm>
        </p:spPr>
        <p:txBody>
          <a:bodyPr/>
          <a:lstStyle/>
          <a:p>
            <a:r>
              <a:rPr lang="ko-KR" altLang="en-US" dirty="0"/>
              <a:t>세상을 먹어 치우는 소프트웨어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소프트웨어 기업의 세상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차 산업의 핵심에 소프트웨어가 있다</a:t>
            </a:r>
            <a:endParaRPr lang="en-US" altLang="ko-KR" dirty="0"/>
          </a:p>
          <a:p>
            <a:pPr lvl="1"/>
            <a:r>
              <a:rPr lang="ko-KR" altLang="en-US" dirty="0"/>
              <a:t>무인 자동차</a:t>
            </a:r>
            <a:r>
              <a:rPr lang="en-US" altLang="ko-KR" dirty="0"/>
              <a:t>, AI(</a:t>
            </a:r>
            <a:r>
              <a:rPr lang="ko-KR" altLang="en-US" dirty="0"/>
              <a:t>구글의 </a:t>
            </a:r>
            <a:r>
              <a:rPr lang="ko-KR" altLang="en-US" dirty="0" err="1"/>
              <a:t>알파고</a:t>
            </a:r>
            <a:r>
              <a:rPr lang="en-US" altLang="ko-KR" dirty="0"/>
              <a:t>, IBM </a:t>
            </a:r>
            <a:r>
              <a:rPr lang="ko-KR" altLang="en-US" dirty="0"/>
              <a:t>왓슨</a:t>
            </a:r>
            <a:r>
              <a:rPr lang="en-US" altLang="ko-KR" dirty="0"/>
              <a:t>), </a:t>
            </a:r>
            <a:r>
              <a:rPr lang="en-US" altLang="ko-KR" dirty="0" err="1"/>
              <a:t>IoT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688" y="4437112"/>
            <a:ext cx="5431364" cy="16103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23592" y="2470641"/>
            <a:ext cx="8136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70C0"/>
                </a:solidFill>
              </a:rPr>
              <a:t>eBay, Facebook, Groupon, Skype, Twitter, Android, Netflix, Google, Apple, Samsung</a:t>
            </a:r>
            <a:endParaRPr lang="ko-KR" altLang="en-US" sz="1600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47728" y="2032571"/>
            <a:ext cx="35337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Software is eating the world.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062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사람과 컴퓨터</a:t>
            </a:r>
            <a:r>
              <a:rPr lang="en-US" altLang="ko-KR" dirty="0"/>
              <a:t>, </a:t>
            </a:r>
            <a:r>
              <a:rPr lang="ko-KR" altLang="en-US" dirty="0"/>
              <a:t>기계어와 고급 언어</a:t>
            </a:r>
          </a:p>
        </p:txBody>
      </p:sp>
      <p:pic>
        <p:nvPicPr>
          <p:cNvPr id="1028" name="Picture 4" descr="C:\Users\Kitae\AppData\Local\Microsoft\Windows\Temporary Internet Files\Content.IE5\F2JW7Z4E\MC900433867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2897020"/>
            <a:ext cx="1459240" cy="145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861966" y="3095271"/>
            <a:ext cx="107261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72000" rtlCol="0">
            <a:spAutoFit/>
          </a:bodyPr>
          <a:lstStyle/>
          <a:p>
            <a:r>
              <a:rPr lang="en-US" altLang="ko-KR" sz="1600" dirty="0"/>
              <a:t>01010000</a:t>
            </a:r>
          </a:p>
          <a:p>
            <a:r>
              <a:rPr lang="en-US" altLang="ko-KR" sz="1600" dirty="0"/>
              <a:t>00101001</a:t>
            </a:r>
          </a:p>
          <a:p>
            <a:r>
              <a:rPr lang="en-US" altLang="ko-KR" sz="1600" dirty="0"/>
              <a:t>11101011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93594" y="2204864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35 + 56 = ?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3855" y="395870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기계어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510644" y="3095274"/>
            <a:ext cx="142549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72000" rtlCol="0">
            <a:spAutoFit/>
          </a:bodyPr>
          <a:lstStyle/>
          <a:p>
            <a:r>
              <a:rPr lang="en-US" altLang="ko-KR" sz="1600" dirty="0"/>
              <a:t>LOAD AX 35</a:t>
            </a:r>
          </a:p>
          <a:p>
            <a:r>
              <a:rPr lang="en-US" altLang="ko-KR" sz="1600" dirty="0"/>
              <a:t>LOAD BX 56</a:t>
            </a:r>
          </a:p>
          <a:p>
            <a:r>
              <a:rPr lang="en-US" altLang="ko-KR" sz="1600" dirty="0"/>
              <a:t>ADD AX BX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553979" y="398692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어셈블리어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40198" y="3218383"/>
            <a:ext cx="13828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72000" rtlCol="0">
            <a:spAutoFit/>
          </a:bodyPr>
          <a:lstStyle/>
          <a:p>
            <a:r>
              <a:rPr lang="en-US" altLang="ko-KR" sz="1600" dirty="0" err="1"/>
              <a:t>int</a:t>
            </a:r>
            <a:r>
              <a:rPr lang="en-US" altLang="ko-KR" sz="1600" dirty="0"/>
              <a:t> i;</a:t>
            </a:r>
          </a:p>
          <a:p>
            <a:r>
              <a:rPr lang="en-US" altLang="ko-KR" sz="1600" dirty="0"/>
              <a:t>i = 35 + 56;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824630" y="3958705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C++</a:t>
            </a:r>
            <a:endParaRPr lang="ko-KR" altLang="en-US" dirty="0"/>
          </a:p>
        </p:txBody>
      </p:sp>
      <p:sp>
        <p:nvSpPr>
          <p:cNvPr id="9" name="자유형 8"/>
          <p:cNvSpPr/>
          <p:nvPr/>
        </p:nvSpPr>
        <p:spPr>
          <a:xfrm>
            <a:off x="2834714" y="3421283"/>
            <a:ext cx="1119141" cy="214634"/>
          </a:xfrm>
          <a:custGeom>
            <a:avLst/>
            <a:gdLst>
              <a:gd name="connsiteX0" fmla="*/ 265043 w 1119141"/>
              <a:gd name="connsiteY0" fmla="*/ 0 h 214634"/>
              <a:gd name="connsiteX1" fmla="*/ 1099930 w 1119141"/>
              <a:gd name="connsiteY1" fmla="*/ 66261 h 214634"/>
              <a:gd name="connsiteX2" fmla="*/ 781878 w 1119141"/>
              <a:gd name="connsiteY2" fmla="*/ 212035 h 214634"/>
              <a:gd name="connsiteX3" fmla="*/ 0 w 1119141"/>
              <a:gd name="connsiteY3" fmla="*/ 145774 h 21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9141" h="214634">
                <a:moveTo>
                  <a:pt x="265043" y="0"/>
                </a:moveTo>
                <a:cubicBezTo>
                  <a:pt x="639417" y="15461"/>
                  <a:pt x="1013791" y="30922"/>
                  <a:pt x="1099930" y="66261"/>
                </a:cubicBezTo>
                <a:cubicBezTo>
                  <a:pt x="1186069" y="101600"/>
                  <a:pt x="965200" y="198783"/>
                  <a:pt x="781878" y="212035"/>
                </a:cubicBezTo>
                <a:cubicBezTo>
                  <a:pt x="598556" y="225287"/>
                  <a:pt x="299278" y="185530"/>
                  <a:pt x="0" y="145774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25" idx="1"/>
            <a:endCxn id="23" idx="3"/>
          </p:cNvCxnSpPr>
          <p:nvPr/>
        </p:nvCxnSpPr>
        <p:spPr>
          <a:xfrm flipH="1">
            <a:off x="6936142" y="3510770"/>
            <a:ext cx="504056" cy="2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23" idx="1"/>
            <a:endCxn id="19" idx="3"/>
          </p:cNvCxnSpPr>
          <p:nvPr/>
        </p:nvCxnSpPr>
        <p:spPr>
          <a:xfrm flipH="1" flipV="1">
            <a:off x="4934580" y="3510770"/>
            <a:ext cx="576064" cy="3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endCxn id="25" idx="3"/>
          </p:cNvCxnSpPr>
          <p:nvPr/>
        </p:nvCxnSpPr>
        <p:spPr>
          <a:xfrm flipH="1" flipV="1">
            <a:off x="8823013" y="3510770"/>
            <a:ext cx="268293" cy="2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/>
          <p:nvPr/>
        </p:nvCxnSpPr>
        <p:spPr>
          <a:xfrm flipV="1">
            <a:off x="7238836" y="3528600"/>
            <a:ext cx="0" cy="827660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838727" y="436963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B050"/>
                </a:solidFill>
              </a:rPr>
              <a:t>컴파일</a:t>
            </a:r>
          </a:p>
        </p:txBody>
      </p:sp>
      <p:cxnSp>
        <p:nvCxnSpPr>
          <p:cNvPr id="32" name="직선 화살표 연결선 31"/>
          <p:cNvCxnSpPr/>
          <p:nvPr/>
        </p:nvCxnSpPr>
        <p:spPr>
          <a:xfrm flipV="1">
            <a:off x="5254551" y="3537444"/>
            <a:ext cx="0" cy="827660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854442" y="438659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rgbClr val="00B050"/>
                </a:solidFill>
              </a:rPr>
              <a:t>어셈블</a:t>
            </a:r>
            <a:endParaRPr lang="ko-KR" altLang="en-US" sz="1600" dirty="0">
              <a:solidFill>
                <a:srgbClr val="00B05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306" y="2814767"/>
            <a:ext cx="1270839" cy="1328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0755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 언어의 패러다임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1415480" y="1052736"/>
            <a:ext cx="10153128" cy="504056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패러다임이란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패러다임은 프로그램이 데이터를 처리하는 방법을 설명하는 모델 즉</a:t>
            </a:r>
            <a:r>
              <a:rPr lang="en-US" altLang="ko-KR" dirty="0"/>
              <a:t>, </a:t>
            </a:r>
            <a:r>
              <a:rPr lang="ko-KR" altLang="en-US" dirty="0"/>
              <a:t>프레임워크</a:t>
            </a:r>
            <a:endParaRPr lang="en-US" altLang="ko-KR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b="6337"/>
          <a:stretch/>
        </p:blipFill>
        <p:spPr>
          <a:xfrm>
            <a:off x="2160757" y="2276872"/>
            <a:ext cx="7870485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92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4809"/>
          <a:stretch/>
        </p:blipFill>
        <p:spPr>
          <a:xfrm>
            <a:off x="3841100" y="1864343"/>
            <a:ext cx="6670044" cy="4276514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 언어의 패러다임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1271464" y="1124744"/>
            <a:ext cx="6480720" cy="5040560"/>
          </a:xfrm>
        </p:spPr>
        <p:txBody>
          <a:bodyPr vert="horz">
            <a:normAutofit/>
          </a:bodyPr>
          <a:lstStyle/>
          <a:p>
            <a:r>
              <a:rPr lang="ko-KR" altLang="en-US" dirty="0"/>
              <a:t>절차형 패러다임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절차형</a:t>
            </a:r>
            <a:r>
              <a:rPr lang="en-US" altLang="ko-KR" dirty="0"/>
              <a:t>(</a:t>
            </a:r>
            <a:r>
              <a:rPr lang="ko-KR" altLang="en-US" dirty="0"/>
              <a:t>또는 명령형</a:t>
            </a:r>
            <a:r>
              <a:rPr lang="en-US" altLang="ko-KR" dirty="0"/>
              <a:t>) </a:t>
            </a:r>
            <a:r>
              <a:rPr lang="ko-KR" altLang="en-US" dirty="0"/>
              <a:t>패러다임에서 프로그램은 명령어의 순차적 집합으로 구성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sz="1600" dirty="0"/>
          </a:p>
          <a:p>
            <a:pPr lvl="1">
              <a:lnSpc>
                <a:spcPct val="150000"/>
              </a:lnSpc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312253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 언어의 패러다임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1271464" y="1124744"/>
            <a:ext cx="9649072" cy="5040560"/>
          </a:xfrm>
        </p:spPr>
        <p:txBody>
          <a:bodyPr vert="horz">
            <a:normAutofit/>
          </a:bodyPr>
          <a:lstStyle/>
          <a:p>
            <a:r>
              <a:rPr lang="ko-KR" altLang="en-US" dirty="0"/>
              <a:t>객체 지향형 패러다임</a:t>
            </a:r>
            <a:endParaRPr lang="en-US" altLang="ko-KR" dirty="0"/>
          </a:p>
          <a:p>
            <a:pPr lvl="1">
              <a:lnSpc>
                <a:spcPts val="2600"/>
              </a:lnSpc>
            </a:pPr>
            <a:r>
              <a:rPr lang="ko-KR" altLang="en-US" dirty="0"/>
              <a:t>객체 지향형 패러다임은 </a:t>
            </a:r>
            <a:r>
              <a:rPr lang="ko-KR" altLang="en-US" dirty="0" err="1"/>
              <a:t>절차형</a:t>
            </a:r>
            <a:r>
              <a:rPr lang="ko-KR" altLang="en-US" dirty="0"/>
              <a:t> 패러다임의 개념에서 더 나아가 특정 형태의 데이터에 적용할 수 있는 프로시저를 하나로 묶음</a:t>
            </a:r>
          </a:p>
          <a:p>
            <a:pPr lvl="1">
              <a:lnSpc>
                <a:spcPts val="2600"/>
              </a:lnSpc>
            </a:pPr>
            <a:r>
              <a:rPr lang="ko-KR" altLang="en-US" dirty="0"/>
              <a:t>객체는 특정 형태의 데이터와 그러한 데이터에 적용할 수 있는 모든 작업을 묶은 것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0172"/>
          <a:stretch/>
        </p:blipFill>
        <p:spPr>
          <a:xfrm>
            <a:off x="3143672" y="3072075"/>
            <a:ext cx="5200650" cy="267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3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 언어의 패러다임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1847528" y="1124744"/>
            <a:ext cx="10153128" cy="5040560"/>
          </a:xfrm>
        </p:spPr>
        <p:txBody>
          <a:bodyPr vert="horz">
            <a:normAutofit/>
          </a:bodyPr>
          <a:lstStyle/>
          <a:p>
            <a:r>
              <a:rPr lang="ko-KR" altLang="en-US" dirty="0"/>
              <a:t>함수형 패러다임</a:t>
            </a:r>
            <a:endParaRPr lang="en-US" altLang="ko-KR" dirty="0"/>
          </a:p>
          <a:p>
            <a:pPr lvl="1">
              <a:lnSpc>
                <a:spcPts val="2600"/>
              </a:lnSpc>
            </a:pPr>
            <a:r>
              <a:rPr lang="ko-KR" altLang="en-US" dirty="0"/>
              <a:t>입력을 넣으면 대응되는 출력이 나오는 형태</a:t>
            </a:r>
            <a:endParaRPr lang="en-US" altLang="ko-KR" dirty="0"/>
          </a:p>
          <a:p>
            <a:pPr lvl="1">
              <a:lnSpc>
                <a:spcPts val="2600"/>
              </a:lnSpc>
            </a:pP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724"/>
          <a:stretch/>
        </p:blipFill>
        <p:spPr>
          <a:xfrm>
            <a:off x="3359696" y="2060848"/>
            <a:ext cx="6773279" cy="355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37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 언어의 패러다임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 vert="horz">
            <a:normAutofit/>
          </a:bodyPr>
          <a:lstStyle/>
          <a:p>
            <a:r>
              <a:rPr lang="ko-KR" altLang="en-US" dirty="0"/>
              <a:t>논리형 패러다임</a:t>
            </a:r>
            <a:endParaRPr lang="en-US" altLang="ko-KR" dirty="0"/>
          </a:p>
          <a:p>
            <a:pPr lvl="1">
              <a:spcAft>
                <a:spcPts val="0"/>
              </a:spcAft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논리형 패러다임은 일련의 사실과 규칙을 기반으로 사용자의 입력인 쿼리에 응답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spcAft>
                <a:spcPts val="0"/>
              </a:spcAft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대표적으로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Prolog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가 있으며 인공지능분야에 사용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0200"/>
          <a:stretch/>
        </p:blipFill>
        <p:spPr>
          <a:xfrm>
            <a:off x="2063552" y="2636912"/>
            <a:ext cx="8286750" cy="309634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8E4C8A8-F6E6-44EB-B261-F3489BA9FF79}"/>
              </a:ext>
            </a:extLst>
          </p:cNvPr>
          <p:cNvSpPr/>
          <p:nvPr/>
        </p:nvSpPr>
        <p:spPr>
          <a:xfrm>
            <a:off x="8976320" y="3068960"/>
            <a:ext cx="648072" cy="216024"/>
          </a:xfrm>
          <a:prstGeom prst="rect">
            <a:avLst/>
          </a:prstGeom>
          <a:solidFill>
            <a:srgbClr val="E6E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423FAC-0D2B-4FDB-A90A-6492265A3FE4}"/>
              </a:ext>
            </a:extLst>
          </p:cNvPr>
          <p:cNvSpPr/>
          <p:nvPr/>
        </p:nvSpPr>
        <p:spPr>
          <a:xfrm>
            <a:off x="8904312" y="3425354"/>
            <a:ext cx="648072" cy="216024"/>
          </a:xfrm>
          <a:prstGeom prst="rect">
            <a:avLst/>
          </a:prstGeom>
          <a:solidFill>
            <a:srgbClr val="E6E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E07336D-9CAB-4FC0-BC3C-0B75ECB57487}"/>
              </a:ext>
            </a:extLst>
          </p:cNvPr>
          <p:cNvSpPr/>
          <p:nvPr/>
        </p:nvSpPr>
        <p:spPr>
          <a:xfrm>
            <a:off x="8944067" y="3734350"/>
            <a:ext cx="648072" cy="216024"/>
          </a:xfrm>
          <a:prstGeom prst="rect">
            <a:avLst/>
          </a:prstGeom>
          <a:solidFill>
            <a:srgbClr val="E6E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814925C-C9D1-4CB2-8204-B0DDD8062639}"/>
              </a:ext>
            </a:extLst>
          </p:cNvPr>
          <p:cNvSpPr/>
          <p:nvPr/>
        </p:nvSpPr>
        <p:spPr>
          <a:xfrm>
            <a:off x="9300356" y="4068413"/>
            <a:ext cx="648072" cy="216024"/>
          </a:xfrm>
          <a:prstGeom prst="rect">
            <a:avLst/>
          </a:prstGeom>
          <a:solidFill>
            <a:srgbClr val="E6E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A4684C-0E4A-4334-8CC9-8909861DC8D1}"/>
              </a:ext>
            </a:extLst>
          </p:cNvPr>
          <p:cNvSpPr/>
          <p:nvPr/>
        </p:nvSpPr>
        <p:spPr>
          <a:xfrm>
            <a:off x="9387509" y="4428453"/>
            <a:ext cx="648072" cy="216024"/>
          </a:xfrm>
          <a:prstGeom prst="rect">
            <a:avLst/>
          </a:prstGeom>
          <a:solidFill>
            <a:srgbClr val="E6E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276063-3B63-47FE-9F08-F7717B645543}"/>
              </a:ext>
            </a:extLst>
          </p:cNvPr>
          <p:cNvSpPr/>
          <p:nvPr/>
        </p:nvSpPr>
        <p:spPr>
          <a:xfrm>
            <a:off x="9300356" y="4716485"/>
            <a:ext cx="648072" cy="216024"/>
          </a:xfrm>
          <a:prstGeom prst="rect">
            <a:avLst/>
          </a:prstGeom>
          <a:solidFill>
            <a:srgbClr val="E6E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10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 언어의 패러다임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1631504" y="1196752"/>
            <a:ext cx="9865096" cy="5040560"/>
          </a:xfrm>
        </p:spPr>
        <p:txBody>
          <a:bodyPr vert="horz">
            <a:normAutofit/>
          </a:bodyPr>
          <a:lstStyle/>
          <a:p>
            <a:r>
              <a:rPr lang="en-US" altLang="ko-KR" dirty="0"/>
              <a:t>C++ </a:t>
            </a:r>
            <a:r>
              <a:rPr lang="ko-KR" altLang="en-US" dirty="0"/>
              <a:t>언어의 패러다임</a:t>
            </a:r>
            <a:endParaRPr lang="en-US" altLang="ko-KR" dirty="0"/>
          </a:p>
          <a:p>
            <a:pPr lvl="1">
              <a:lnSpc>
                <a:spcPts val="2600"/>
              </a:lnSpc>
            </a:pPr>
            <a:r>
              <a:rPr lang="en-US" altLang="ko-KR" dirty="0"/>
              <a:t>C++</a:t>
            </a:r>
            <a:r>
              <a:rPr lang="ko-KR" altLang="en-US" dirty="0"/>
              <a:t>은 </a:t>
            </a:r>
            <a:r>
              <a:rPr lang="en-US" altLang="ko-KR" dirty="0"/>
              <a:t>C </a:t>
            </a:r>
            <a:r>
              <a:rPr lang="ko-KR" altLang="en-US" dirty="0"/>
              <a:t>언어를 발전시킨 프로그래밍 언어이므로 절차형 패러다임에 기초를 둔다</a:t>
            </a:r>
          </a:p>
          <a:p>
            <a:pPr lvl="1">
              <a:lnSpc>
                <a:spcPts val="2600"/>
              </a:lnSpc>
            </a:pPr>
            <a:r>
              <a:rPr lang="ko-KR" altLang="en-US" dirty="0"/>
              <a:t>하지만 클래스와 객체를 제공하여 객체 지향형 패러다임을 활용할 수도 있음</a:t>
            </a:r>
          </a:p>
          <a:p>
            <a:pPr lvl="1">
              <a:lnSpc>
                <a:spcPts val="2600"/>
              </a:lnSpc>
            </a:pPr>
            <a:r>
              <a:rPr lang="ko-KR" altLang="en-US" dirty="0"/>
              <a:t>이 책의 앞부분에서는 </a:t>
            </a:r>
            <a:r>
              <a:rPr lang="en-US" altLang="ko-KR" dirty="0"/>
              <a:t>C++</a:t>
            </a:r>
            <a:r>
              <a:rPr lang="ko-KR" altLang="en-US" dirty="0"/>
              <a:t>을 절차형 패러다임으로</a:t>
            </a:r>
            <a:r>
              <a:rPr lang="en-US" altLang="ko-KR" dirty="0"/>
              <a:t>, </a:t>
            </a:r>
            <a:r>
              <a:rPr lang="ko-KR" altLang="en-US" dirty="0"/>
              <a:t>후반부에서는 </a:t>
            </a:r>
            <a:r>
              <a:rPr lang="en-US" altLang="ko-KR" dirty="0"/>
              <a:t>C++</a:t>
            </a:r>
            <a:r>
              <a:rPr lang="ko-KR" altLang="en-US" dirty="0"/>
              <a:t>을 객체 지향형 패러다임으로 다룰 것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41994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설계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1127448" y="1196752"/>
            <a:ext cx="5256584" cy="5040560"/>
          </a:xfrm>
        </p:spPr>
        <p:txBody>
          <a:bodyPr vert="horz">
            <a:normAutofit/>
          </a:bodyPr>
          <a:lstStyle/>
          <a:p>
            <a:r>
              <a:rPr lang="ko-KR" altLang="en-US" dirty="0"/>
              <a:t>프로그램 설계 전 준비</a:t>
            </a:r>
          </a:p>
          <a:p>
            <a:pPr lvl="1">
              <a:lnSpc>
                <a:spcPts val="2600"/>
              </a:lnSpc>
            </a:pPr>
            <a:r>
              <a:rPr lang="ko-KR" altLang="en-US" dirty="0"/>
              <a:t>본격적으로 프로그램 개발을 하기 전에는 ‘프로그램 요구 </a:t>
            </a:r>
            <a:r>
              <a:rPr lang="ko-KR" altLang="en-US" dirty="0" err="1"/>
              <a:t>사항’과</a:t>
            </a:r>
            <a:r>
              <a:rPr lang="ko-KR" altLang="en-US" dirty="0"/>
              <a:t> ‘프로그램 인터페이스 </a:t>
            </a:r>
            <a:r>
              <a:rPr lang="ko-KR" altLang="en-US" dirty="0" err="1"/>
              <a:t>설계’를</a:t>
            </a:r>
            <a:r>
              <a:rPr lang="ko-KR" altLang="en-US" dirty="0"/>
              <a:t> 미리 준비</a:t>
            </a:r>
          </a:p>
          <a:p>
            <a:r>
              <a:rPr lang="ko-KR" altLang="en-US" dirty="0"/>
              <a:t>문제 이해</a:t>
            </a:r>
          </a:p>
          <a:p>
            <a:pPr lvl="1">
              <a:lnSpc>
                <a:spcPts val="2600"/>
              </a:lnSpc>
            </a:pPr>
            <a:r>
              <a:rPr lang="ko-KR" altLang="en-US" dirty="0"/>
              <a:t>문제를 명확하게 하지 않으면 잘못된 답이 나올 수 있음</a:t>
            </a:r>
          </a:p>
          <a:p>
            <a:r>
              <a:rPr lang="ko-KR" altLang="en-US" dirty="0"/>
              <a:t>해결 방법 개발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-437" t="-1671" r="437" b="6670"/>
          <a:stretch/>
        </p:blipFill>
        <p:spPr>
          <a:xfrm>
            <a:off x="7176120" y="951353"/>
            <a:ext cx="4081445" cy="32457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9A4ADE0-6D55-4404-A93E-10268C4163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13"/>
          <a:stretch/>
        </p:blipFill>
        <p:spPr>
          <a:xfrm>
            <a:off x="4439816" y="4010416"/>
            <a:ext cx="2862730" cy="248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061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287688" y="44624"/>
            <a:ext cx="5184576" cy="504056"/>
          </a:xfrm>
        </p:spPr>
        <p:txBody>
          <a:bodyPr anchor="ctr">
            <a:noAutofit/>
          </a:bodyPr>
          <a:lstStyle/>
          <a:p>
            <a:r>
              <a:rPr lang="en-US" altLang="ko-KR" dirty="0"/>
              <a:t>C++ </a:t>
            </a:r>
            <a:r>
              <a:rPr lang="ko-KR" altLang="en-US" dirty="0"/>
              <a:t>강의목표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sz="quarter" idx="1"/>
          </p:nvPr>
        </p:nvSpPr>
        <p:spPr>
          <a:xfrm>
            <a:off x="1559496" y="1772816"/>
            <a:ext cx="9361040" cy="3600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0070C0"/>
              </a:buClr>
              <a:buSzPct val="100000"/>
              <a:buFont typeface="Wingdings" panose="05000000000000000000" pitchFamily="2" charset="2"/>
              <a:buChar char="l"/>
            </a:pPr>
            <a:r>
              <a:rPr lang="ko-KR" altLang="en-US" b="0" dirty="0">
                <a:solidFill>
                  <a:srgbClr val="44444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본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교과목에서는 객체지향언어인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C++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를 이용하여 객체지향 프로그래밍 언어의 특성인 클래스와 객체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상속과 </a:t>
            </a:r>
            <a:r>
              <a:rPr lang="ko-KR" altLang="en-US" b="0" i="0" dirty="0" err="1">
                <a:solidFill>
                  <a:srgbClr val="444444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다형성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연산자 오버로딩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가상함수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복사생성자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b="0" i="0" dirty="0" err="1">
                <a:solidFill>
                  <a:srgbClr val="444444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템플릿등에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대하여 학습하고 이러한 객체의 특성들을 프로그래밍 실습으로 확인하여 객체지향개념의 컴퓨터 프로그래밍이 가능</a:t>
            </a:r>
            <a:r>
              <a:rPr lang="ko-KR" altLang="en-US" b="0" dirty="0">
                <a:solidFill>
                  <a:srgbClr val="44444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한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인재를 양성한다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  <a:buClr>
                <a:srgbClr val="0070C0"/>
              </a:buClr>
              <a:buSzPct val="100000"/>
              <a:buFont typeface="Wingdings" panose="05000000000000000000" pitchFamily="2" charset="2"/>
              <a:buChar char="l"/>
            </a:pPr>
            <a:r>
              <a:rPr lang="en-US" altLang="ko-KR" b="0" dirty="0">
                <a:solidFill>
                  <a:srgbClr val="44444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4</a:t>
            </a:r>
            <a:r>
              <a:rPr lang="ko-KR" altLang="en-US" b="0" dirty="0">
                <a:solidFill>
                  <a:srgbClr val="44444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차산업혁명시대의 핵심 </a:t>
            </a:r>
            <a:r>
              <a:rPr lang="ko-KR" altLang="en-US" b="0" dirty="0" err="1">
                <a:solidFill>
                  <a:srgbClr val="44444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기술중</a:t>
            </a:r>
            <a:r>
              <a:rPr lang="ko-KR" altLang="en-US" b="0" dirty="0">
                <a:solidFill>
                  <a:srgbClr val="44444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하나인 </a:t>
            </a:r>
            <a:r>
              <a:rPr lang="en-US" altLang="ko-KR" b="0" dirty="0">
                <a:solidFill>
                  <a:srgbClr val="44444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IoT</a:t>
            </a:r>
            <a:r>
              <a:rPr lang="ko-KR" altLang="en-US" b="0" dirty="0">
                <a:solidFill>
                  <a:srgbClr val="44444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구축하기 적합한 </a:t>
            </a:r>
            <a:r>
              <a:rPr lang="en-US" altLang="ko-KR" b="0" dirty="0">
                <a:solidFill>
                  <a:srgbClr val="44444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C++</a:t>
            </a:r>
            <a:r>
              <a:rPr lang="ko-KR" altLang="en-US" b="0" dirty="0">
                <a:solidFill>
                  <a:srgbClr val="44444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통해 네트워크와 연결되는 사물들 간의 최적의 시스템을 개발하는데 활용되는 기술들을 익힌다</a:t>
            </a:r>
            <a:r>
              <a:rPr lang="en-US" altLang="ko-KR" b="0" dirty="0">
                <a:solidFill>
                  <a:srgbClr val="44444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889D7A-2A55-4E73-844D-E0E52B1E3120}"/>
              </a:ext>
            </a:extLst>
          </p:cNvPr>
          <p:cNvSpPr/>
          <p:nvPr/>
        </p:nvSpPr>
        <p:spPr>
          <a:xfrm>
            <a:off x="983432" y="1268760"/>
            <a:ext cx="10225136" cy="468052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4659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설계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 vert="horz">
            <a:normAutofit/>
          </a:bodyPr>
          <a:lstStyle/>
          <a:p>
            <a:r>
              <a:rPr lang="ko-KR" altLang="en-US" dirty="0"/>
              <a:t>해결 방법 개발</a:t>
            </a:r>
            <a:endParaRPr lang="en-US" altLang="ko-KR" dirty="0"/>
          </a:p>
          <a:p>
            <a:pPr lvl="1">
              <a:lnSpc>
                <a:spcPts val="2600"/>
              </a:lnSpc>
            </a:pPr>
            <a:r>
              <a:rPr lang="en-US" altLang="ko-KR" dirty="0"/>
              <a:t>UML(Unified Modeling Language) </a:t>
            </a:r>
            <a:br>
              <a:rPr lang="en-US" altLang="ko-KR" dirty="0"/>
            </a:br>
            <a:r>
              <a:rPr lang="ko-KR" altLang="en-US" dirty="0"/>
              <a:t>컴퓨터 시스템 설계</a:t>
            </a:r>
            <a:r>
              <a:rPr lang="en-US" altLang="ko-KR" dirty="0"/>
              <a:t>, </a:t>
            </a:r>
            <a:r>
              <a:rPr lang="ko-KR" altLang="en-US" dirty="0"/>
              <a:t>명세서 작성</a:t>
            </a:r>
            <a:r>
              <a:rPr lang="en-US" altLang="ko-KR" dirty="0"/>
              <a:t>, </a:t>
            </a:r>
            <a:r>
              <a:rPr lang="ko-KR" altLang="en-US" dirty="0"/>
              <a:t>문서화를 위한 표준 도구</a:t>
            </a:r>
          </a:p>
          <a:p>
            <a:pPr lvl="1">
              <a:lnSpc>
                <a:spcPts val="2600"/>
              </a:lnSpc>
            </a:pPr>
            <a:r>
              <a:rPr lang="ko-KR" altLang="en-US" dirty="0"/>
              <a:t>크고 복잡한 시스템</a:t>
            </a:r>
            <a:r>
              <a:rPr lang="en-US" altLang="ko-KR" dirty="0"/>
              <a:t>, </a:t>
            </a:r>
            <a:r>
              <a:rPr lang="ko-KR" altLang="en-US" dirty="0"/>
              <a:t>프로그램</a:t>
            </a:r>
            <a:r>
              <a:rPr lang="en-US" altLang="ko-KR" dirty="0"/>
              <a:t>, </a:t>
            </a:r>
            <a:r>
              <a:rPr lang="ko-KR" altLang="en-US" dirty="0"/>
              <a:t>프로그램 내부의 객체 등을 설계할 때 사용</a:t>
            </a:r>
          </a:p>
          <a:p>
            <a:pPr lvl="1">
              <a:lnSpc>
                <a:spcPts val="2600"/>
              </a:lnSpc>
            </a:pPr>
            <a:r>
              <a:rPr lang="en-US" altLang="ko-KR" dirty="0"/>
              <a:t>C++</a:t>
            </a:r>
            <a:r>
              <a:rPr lang="ko-KR" altLang="en-US" dirty="0"/>
              <a:t>과 같은 객체 지향형 프로그래밍 언어의 경우</a:t>
            </a:r>
            <a:r>
              <a:rPr lang="en-US" altLang="ko-KR" dirty="0"/>
              <a:t>, </a:t>
            </a:r>
            <a:r>
              <a:rPr lang="ko-KR" altLang="en-US" dirty="0"/>
              <a:t>객체들의 관계를 나타낼 때도 활용 가능</a:t>
            </a:r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B23E77-9D6D-46A9-A923-115868D7B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881" y="3995835"/>
            <a:ext cx="3361556" cy="21233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34ADF77-F31A-43D2-A1E4-65BFE0F6D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800469"/>
            <a:ext cx="3456384" cy="231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435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개발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 vert="horz">
            <a:normAutofit/>
          </a:bodyPr>
          <a:lstStyle/>
          <a:p>
            <a:r>
              <a:rPr lang="ko-KR" altLang="en-US" dirty="0"/>
              <a:t>프로그램 </a:t>
            </a:r>
            <a:r>
              <a:rPr lang="ko-KR" altLang="en-US"/>
              <a:t>개발 과정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832" y="1484784"/>
            <a:ext cx="5972264" cy="455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176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개발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1487488" y="1052736"/>
            <a:ext cx="9577064" cy="5400600"/>
          </a:xfrm>
        </p:spPr>
        <p:txBody>
          <a:bodyPr vert="horz">
            <a:noAutofit/>
          </a:bodyPr>
          <a:lstStyle/>
          <a:p>
            <a:r>
              <a:rPr lang="ko-KR" altLang="en-US" dirty="0"/>
              <a:t>프로그램 코드 작성</a:t>
            </a:r>
          </a:p>
          <a:p>
            <a:pPr lvl="1">
              <a:spcBef>
                <a:spcPts val="0"/>
              </a:spcBef>
              <a:spcAft>
                <a:spcPts val="500"/>
              </a:spcAft>
            </a:pPr>
            <a:r>
              <a:rPr lang="ko-KR" altLang="en-US" sz="1700" dirty="0"/>
              <a:t>프로그램 코드를 작성할 때 사용하는 소프트웨어를 텍스트 에디터라 함</a:t>
            </a:r>
            <a:r>
              <a:rPr lang="en-US" altLang="ko-KR" sz="1700" dirty="0"/>
              <a:t>.</a:t>
            </a:r>
            <a:endParaRPr lang="ko-KR" altLang="en-US" sz="1700" dirty="0"/>
          </a:p>
          <a:p>
            <a:pPr lvl="1">
              <a:spcBef>
                <a:spcPts val="0"/>
              </a:spcBef>
              <a:spcAft>
                <a:spcPts val="500"/>
              </a:spcAft>
            </a:pPr>
            <a:r>
              <a:rPr lang="ko-KR" altLang="en-US" sz="1700" dirty="0"/>
              <a:t>텍스트 에디터를 이용하면 문자 데이터를 입력</a:t>
            </a:r>
            <a:r>
              <a:rPr lang="en-US" altLang="ko-KR" sz="1700" dirty="0"/>
              <a:t>, </a:t>
            </a:r>
            <a:r>
              <a:rPr lang="ko-KR" altLang="en-US" sz="1700" dirty="0"/>
              <a:t>수정</a:t>
            </a:r>
            <a:r>
              <a:rPr lang="en-US" altLang="ko-KR" sz="1700" dirty="0"/>
              <a:t>, </a:t>
            </a:r>
            <a:r>
              <a:rPr lang="ko-KR" altLang="en-US" sz="1700" dirty="0"/>
              <a:t>저장 가능 글</a:t>
            </a:r>
            <a:r>
              <a:rPr lang="en-US" altLang="ko-KR" sz="1700" dirty="0"/>
              <a:t>, </a:t>
            </a:r>
            <a:r>
              <a:rPr lang="ko-KR" altLang="en-US" sz="1700" dirty="0"/>
              <a:t>보고서</a:t>
            </a:r>
            <a:r>
              <a:rPr lang="en-US" altLang="ko-KR" sz="1700" dirty="0"/>
              <a:t>, </a:t>
            </a:r>
            <a:r>
              <a:rPr lang="ko-KR" altLang="en-US" sz="1700" dirty="0"/>
              <a:t>프로그램 작성 등에 활용</a:t>
            </a:r>
          </a:p>
          <a:p>
            <a:r>
              <a:rPr lang="ko-KR" altLang="en-US" dirty="0"/>
              <a:t>프로그램 컴파일</a:t>
            </a:r>
          </a:p>
          <a:p>
            <a:pPr lvl="1">
              <a:lnSpc>
                <a:spcPts val="2600"/>
              </a:lnSpc>
              <a:spcBef>
                <a:spcPts val="0"/>
              </a:spcBef>
              <a:spcAft>
                <a:spcPts val="500"/>
              </a:spcAft>
            </a:pPr>
            <a:r>
              <a:rPr lang="ko-KR" altLang="en-US" sz="1700" dirty="0"/>
              <a:t>컴파일은 디스크에 저장되어 있는 소스 파일의 정보를 컴퓨터가 이해할 수 있는 기계어로 변환하는 과정</a:t>
            </a:r>
          </a:p>
          <a:p>
            <a:pPr lvl="1">
              <a:lnSpc>
                <a:spcPts val="2600"/>
              </a:lnSpc>
              <a:spcBef>
                <a:spcPts val="0"/>
              </a:spcBef>
              <a:spcAft>
                <a:spcPts val="500"/>
              </a:spcAft>
            </a:pPr>
            <a:r>
              <a:rPr lang="ko-KR" altLang="en-US" sz="1700" dirty="0"/>
              <a:t>컴파일러는 이러한 변환을 하는 프로그램</a:t>
            </a:r>
          </a:p>
          <a:p>
            <a:r>
              <a:rPr lang="ko-KR" altLang="en-US" dirty="0"/>
              <a:t>프로그램 링크</a:t>
            </a:r>
          </a:p>
          <a:p>
            <a:pPr lvl="1">
              <a:lnSpc>
                <a:spcPts val="2600"/>
              </a:lnSpc>
              <a:spcBef>
                <a:spcPts val="0"/>
              </a:spcBef>
              <a:spcAft>
                <a:spcPts val="500"/>
              </a:spcAft>
            </a:pPr>
            <a:r>
              <a:rPr lang="ko-KR" altLang="en-US" sz="1700" dirty="0"/>
              <a:t>프로그램은 여러 함수로 구성</a:t>
            </a:r>
            <a:r>
              <a:rPr lang="en-US" altLang="ko-KR" sz="1700" dirty="0"/>
              <a:t>, </a:t>
            </a:r>
            <a:r>
              <a:rPr lang="ko-KR" altLang="en-US" sz="1700" dirty="0"/>
              <a:t>함수는 프로그래머가 직접 소스 코드 내부에 작성한 것도 있지만</a:t>
            </a:r>
            <a:r>
              <a:rPr lang="en-US" altLang="ko-KR" sz="1700" dirty="0"/>
              <a:t> </a:t>
            </a:r>
            <a:r>
              <a:rPr lang="ko-KR" altLang="en-US" sz="1700" dirty="0"/>
              <a:t>입출력 처리와 수학 라이브러리 함수 등은 다른 곳에 위치하는 경우도 있음</a:t>
            </a:r>
          </a:p>
          <a:p>
            <a:pPr lvl="1">
              <a:lnSpc>
                <a:spcPts val="2600"/>
              </a:lnSpc>
              <a:spcBef>
                <a:spcPts val="0"/>
              </a:spcBef>
              <a:spcAft>
                <a:spcPts val="500"/>
              </a:spcAft>
            </a:pPr>
            <a:r>
              <a:rPr lang="ko-KR" altLang="en-US" sz="1700" dirty="0"/>
              <a:t>따라서 다른 곳에 위치한 함수를 읽어 들이는 과정이 필요</a:t>
            </a:r>
          </a:p>
          <a:p>
            <a:pPr lvl="1">
              <a:lnSpc>
                <a:spcPts val="2600"/>
              </a:lnSpc>
              <a:spcBef>
                <a:spcPts val="0"/>
              </a:spcBef>
              <a:spcAft>
                <a:spcPts val="500"/>
              </a:spcAft>
            </a:pPr>
            <a:r>
              <a:rPr lang="ko-KR" altLang="en-US" sz="1700" dirty="0"/>
              <a:t>링크는 시스템 함수와 직접 만든 함수를 실행 파일로 결합하는 과정이며 이렇게 결합에 사용되는 프로그램이 </a:t>
            </a:r>
            <a:r>
              <a:rPr lang="ko-KR" altLang="en-US" sz="1700" dirty="0" err="1"/>
              <a:t>링커</a:t>
            </a:r>
            <a:endParaRPr lang="ko-KR" altLang="en-US" sz="1700" dirty="0"/>
          </a:p>
        </p:txBody>
      </p:sp>
    </p:spTree>
    <p:extLst>
      <p:ext uri="{BB962C8B-B14F-4D97-AF65-F5344CB8AC3E}">
        <p14:creationId xmlns:p14="http://schemas.microsoft.com/office/powerpoint/2010/main" val="463998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개발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1415480" y="1124744"/>
            <a:ext cx="9577064" cy="5040560"/>
          </a:xfrm>
        </p:spPr>
        <p:txBody>
          <a:bodyPr vert="horz">
            <a:noAutofit/>
          </a:bodyPr>
          <a:lstStyle/>
          <a:p>
            <a:r>
              <a:rPr lang="ko-KR" altLang="en-US" dirty="0"/>
              <a:t>프로그램 실행</a:t>
            </a:r>
          </a:p>
          <a:p>
            <a:pPr lvl="1">
              <a:lnSpc>
                <a:spcPts val="2600"/>
              </a:lnSpc>
              <a:spcBef>
                <a:spcPts val="300"/>
              </a:spcBef>
              <a:spcAft>
                <a:spcPts val="500"/>
              </a:spcAft>
            </a:pPr>
            <a:r>
              <a:rPr lang="ko-KR" altLang="en-US" dirty="0"/>
              <a:t>프로그램 링크까지 완료되면 프로그램을 실행할 준비는 모두 끝남</a:t>
            </a:r>
            <a:endParaRPr lang="en-US" altLang="ko-KR" dirty="0"/>
          </a:p>
          <a:p>
            <a:pPr lvl="1">
              <a:lnSpc>
                <a:spcPts val="2600"/>
              </a:lnSpc>
              <a:spcBef>
                <a:spcPts val="300"/>
              </a:spcBef>
              <a:spcAft>
                <a:spcPts val="500"/>
              </a:spcAft>
            </a:pPr>
            <a:r>
              <a:rPr lang="ko-KR" altLang="en-US" dirty="0"/>
              <a:t>일반적인 프로그램은 실행될 때</a:t>
            </a:r>
            <a:r>
              <a:rPr lang="en-US" altLang="ko-KR" dirty="0"/>
              <a:t>,</a:t>
            </a:r>
            <a:r>
              <a:rPr lang="ko-KR" altLang="en-US" dirty="0"/>
              <a:t> 프로그램은 사용자 또는 파일로부터 처리할 데이터를 읽어 들임</a:t>
            </a:r>
          </a:p>
          <a:p>
            <a:pPr lvl="1">
              <a:lnSpc>
                <a:spcPts val="2600"/>
              </a:lnSpc>
              <a:spcBef>
                <a:spcPts val="300"/>
              </a:spcBef>
              <a:spcAft>
                <a:spcPts val="500"/>
              </a:spcAft>
            </a:pPr>
            <a:r>
              <a:rPr lang="ko-KR" altLang="en-US" dirty="0"/>
              <a:t>이를 내부적으로 처리</a:t>
            </a:r>
            <a:r>
              <a:rPr lang="en-US" altLang="ko-KR" dirty="0"/>
              <a:t>, </a:t>
            </a:r>
            <a:r>
              <a:rPr lang="ko-KR" altLang="en-US" dirty="0"/>
              <a:t>출력한다</a:t>
            </a:r>
            <a:r>
              <a:rPr lang="en-US" altLang="ko-KR" dirty="0"/>
              <a:t>.</a:t>
            </a:r>
            <a:r>
              <a:rPr lang="ko-KR" altLang="en-US" dirty="0"/>
              <a:t> 이때 출력 대상은 사용자의 모니터나 파일</a:t>
            </a:r>
          </a:p>
          <a:p>
            <a:pPr lvl="1">
              <a:lnSpc>
                <a:spcPts val="2600"/>
              </a:lnSpc>
              <a:spcBef>
                <a:spcPts val="300"/>
              </a:spcBef>
              <a:spcAft>
                <a:spcPts val="500"/>
              </a:spcAft>
            </a:pPr>
            <a:r>
              <a:rPr lang="ko-KR" altLang="en-US" dirty="0"/>
              <a:t>프로그램의 작업이 모두 완료되면 프로그램은 운영체제에게 이를 알리고 운영체제는 메모리에서 프로그램을 제거</a:t>
            </a:r>
            <a:endParaRPr lang="en-US" altLang="ko-KR" dirty="0"/>
          </a:p>
          <a:p>
            <a:pPr lvl="1">
              <a:lnSpc>
                <a:spcPts val="2600"/>
              </a:lnSpc>
              <a:spcBef>
                <a:spcPts val="300"/>
              </a:spcBef>
              <a:spcAft>
                <a:spcPts val="500"/>
              </a:spcAft>
            </a:pPr>
            <a:r>
              <a:rPr lang="ko-KR" altLang="en-US" dirty="0"/>
              <a:t>프로그램을 모두 작성했다면 반드시 테스트를 해야 함</a:t>
            </a:r>
            <a:endParaRPr lang="en-US" altLang="ko-KR" sz="1700" dirty="0"/>
          </a:p>
        </p:txBody>
      </p:sp>
    </p:spTree>
    <p:extLst>
      <p:ext uri="{BB962C8B-B14F-4D97-AF65-F5344CB8AC3E}">
        <p14:creationId xmlns:p14="http://schemas.microsoft.com/office/powerpoint/2010/main" val="3436683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테스트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 vert="horz">
            <a:noAutofit/>
          </a:bodyPr>
          <a:lstStyle/>
          <a:p>
            <a:r>
              <a:rPr lang="ko-KR" altLang="en-US" dirty="0"/>
              <a:t>테스트 데이터 설계</a:t>
            </a:r>
          </a:p>
          <a:p>
            <a:pPr lvl="1">
              <a:spcBef>
                <a:spcPts val="300"/>
              </a:spcBef>
              <a:spcAft>
                <a:spcPts val="500"/>
              </a:spcAft>
            </a:pPr>
            <a:r>
              <a:rPr lang="ko-KR" altLang="en-US" sz="1700" dirty="0"/>
              <a:t>프로그램을 설계할 때는 설계를 검증하는 테스트 케이스를 작성</a:t>
            </a:r>
          </a:p>
          <a:p>
            <a:pPr lvl="1">
              <a:spcBef>
                <a:spcPts val="300"/>
              </a:spcBef>
              <a:spcAft>
                <a:spcPts val="500"/>
              </a:spcAft>
            </a:pPr>
            <a:r>
              <a:rPr lang="ko-KR" altLang="en-US" sz="1700" dirty="0"/>
              <a:t>오류 유무를 확인하는 테스트 케이스는 프로그램을 만든 후 테스트 데이터가 됨</a:t>
            </a:r>
          </a:p>
          <a:p>
            <a:pPr lvl="1">
              <a:spcBef>
                <a:spcPts val="300"/>
              </a:spcBef>
              <a:spcAft>
                <a:spcPts val="500"/>
              </a:spcAft>
            </a:pPr>
            <a:r>
              <a:rPr lang="ko-KR" altLang="en-US" sz="1700" dirty="0"/>
              <a:t>테스트 데이터는 프로그램을 설계하는 과정부터 개발하는 동안 계속해서 만들어짐</a:t>
            </a:r>
          </a:p>
          <a:p>
            <a:pPr>
              <a:spcBef>
                <a:spcPts val="1200"/>
              </a:spcBef>
            </a:pPr>
            <a:r>
              <a:rPr lang="ko-KR" altLang="en-US" dirty="0"/>
              <a:t>프로그램 오류</a:t>
            </a:r>
          </a:p>
          <a:p>
            <a:pPr lvl="1">
              <a:lnSpc>
                <a:spcPts val="2500"/>
              </a:lnSpc>
              <a:spcBef>
                <a:spcPts val="300"/>
              </a:spcBef>
              <a:spcAft>
                <a:spcPts val="0"/>
              </a:spcAft>
            </a:pPr>
            <a:r>
              <a:rPr lang="ko-KR" altLang="en-US" dirty="0"/>
              <a:t>설계 오류</a:t>
            </a:r>
          </a:p>
          <a:p>
            <a:pPr lvl="2">
              <a:spcBef>
                <a:spcPts val="0"/>
              </a:spcBef>
              <a:spcAft>
                <a:spcPts val="600"/>
              </a:spcAft>
            </a:pPr>
            <a:r>
              <a:rPr lang="ko-KR" altLang="en-US" sz="1800" dirty="0"/>
              <a:t>문제 정의나 문제 이해가 잘못되었을 때 발생</a:t>
            </a:r>
          </a:p>
          <a:p>
            <a:pPr lvl="1">
              <a:lnSpc>
                <a:spcPts val="2500"/>
              </a:lnSpc>
              <a:spcBef>
                <a:spcPts val="600"/>
              </a:spcBef>
              <a:spcAft>
                <a:spcPts val="0"/>
              </a:spcAft>
            </a:pPr>
            <a:r>
              <a:rPr lang="ko-KR" altLang="en-US" dirty="0"/>
              <a:t>코드 오류</a:t>
            </a:r>
          </a:p>
          <a:p>
            <a:pPr lvl="2">
              <a:spcBef>
                <a:spcPts val="0"/>
              </a:spcBef>
              <a:spcAft>
                <a:spcPts val="600"/>
              </a:spcAft>
            </a:pPr>
            <a:r>
              <a:rPr lang="ko-KR" altLang="en-US" sz="1800" dirty="0"/>
              <a:t>컴파일 오류 메시지를 확인하여 쉽게 해결할 수 있으며 일부 코드 오류는 경고 메시지를 출력</a:t>
            </a:r>
          </a:p>
          <a:p>
            <a:pPr lvl="1">
              <a:lnSpc>
                <a:spcPts val="2500"/>
              </a:lnSpc>
              <a:spcBef>
                <a:spcPts val="600"/>
              </a:spcBef>
              <a:spcAft>
                <a:spcPts val="0"/>
              </a:spcAft>
            </a:pPr>
            <a:r>
              <a:rPr lang="ko-KR" altLang="en-US" dirty="0"/>
              <a:t>논리 오류</a:t>
            </a:r>
          </a:p>
          <a:p>
            <a:pPr lvl="2">
              <a:spcBef>
                <a:spcPts val="0"/>
              </a:spcBef>
              <a:spcAft>
                <a:spcPts val="600"/>
              </a:spcAft>
            </a:pPr>
            <a:r>
              <a:rPr lang="ko-KR" altLang="en-US" sz="1800" dirty="0"/>
              <a:t>가장 해결하기 어려운 오류는 논리 오류</a:t>
            </a:r>
            <a:endParaRPr lang="en-US" altLang="ko-KR" sz="18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B2EAF5-54BD-4700-BC57-66CFD345B1E4}"/>
              </a:ext>
            </a:extLst>
          </p:cNvPr>
          <p:cNvCxnSpPr/>
          <p:nvPr/>
        </p:nvCxnSpPr>
        <p:spPr>
          <a:xfrm>
            <a:off x="6023992" y="1844824"/>
            <a:ext cx="216024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5DE50BA-07AC-4ABF-BE1B-4CE35D2E5995}"/>
              </a:ext>
            </a:extLst>
          </p:cNvPr>
          <p:cNvGrpSpPr/>
          <p:nvPr/>
        </p:nvGrpSpPr>
        <p:grpSpPr>
          <a:xfrm>
            <a:off x="5231904" y="595939"/>
            <a:ext cx="6624736" cy="1087455"/>
            <a:chOff x="5231904" y="595939"/>
            <a:chExt cx="6624736" cy="108745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5375115-7A5B-4C54-9CC1-E7030389A63F}"/>
                </a:ext>
              </a:extLst>
            </p:cNvPr>
            <p:cNvSpPr txBox="1"/>
            <p:nvPr/>
          </p:nvSpPr>
          <p:spPr>
            <a:xfrm>
              <a:off x="5231904" y="595939"/>
              <a:ext cx="6624736" cy="64633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ko-KR" altLang="en-US" b="0" i="0" dirty="0">
                  <a:solidFill>
                    <a:srgbClr val="FF0000"/>
                  </a:solidFill>
                  <a:effectLst/>
                  <a:latin typeface="굴림" panose="020B0600000101010101" pitchFamily="50" charset="-127"/>
                  <a:ea typeface="굴림" panose="020B0600000101010101" pitchFamily="50" charset="-127"/>
                </a:rPr>
                <a:t>특정한 요구사항을 준수하는지 확인하기 위해 설계된 입력 값</a:t>
              </a:r>
              <a:r>
                <a:rPr lang="en-US" altLang="ko-KR" b="0" i="0" dirty="0">
                  <a:solidFill>
                    <a:srgbClr val="FF0000"/>
                  </a:solidFill>
                  <a:effectLst/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b="0" i="0" dirty="0">
                  <a:solidFill>
                    <a:srgbClr val="FF0000"/>
                  </a:solidFill>
                  <a:effectLst/>
                  <a:latin typeface="굴림" panose="020B0600000101010101" pitchFamily="50" charset="-127"/>
                  <a:ea typeface="굴림" panose="020B0600000101010101" pitchFamily="50" charset="-127"/>
                </a:rPr>
                <a:t>실행 조건</a:t>
              </a:r>
              <a:r>
                <a:rPr lang="en-US" altLang="ko-KR" b="0" i="0" dirty="0">
                  <a:solidFill>
                    <a:srgbClr val="FF0000"/>
                  </a:solidFill>
                  <a:effectLst/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b="0" i="0" dirty="0">
                  <a:solidFill>
                    <a:srgbClr val="FF0000"/>
                  </a:solidFill>
                  <a:effectLst/>
                  <a:latin typeface="굴림" panose="020B0600000101010101" pitchFamily="50" charset="-127"/>
                  <a:ea typeface="굴림" panose="020B0600000101010101" pitchFamily="50" charset="-127"/>
                </a:rPr>
                <a:t>기대 결과로 구성된 테스트 항목의 명세서</a:t>
              </a:r>
            </a:p>
          </p:txBody>
        </p:sp>
        <p:cxnSp>
          <p:nvCxnSpPr>
            <p:cNvPr id="10" name="연결선: 꺾임 9">
              <a:extLst>
                <a:ext uri="{FF2B5EF4-FFF2-40B4-BE49-F238E27FC236}">
                  <a16:creationId xmlns:a16="http://schemas.microsoft.com/office/drawing/2014/main" id="{2B0A02C9-A8DC-4594-B1DB-C6E934E8068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256240" y="1242270"/>
              <a:ext cx="1800201" cy="441124"/>
            </a:xfrm>
            <a:prstGeom prst="bentConnector3">
              <a:avLst>
                <a:gd name="adj1" fmla="val -794"/>
              </a:avLst>
            </a:prstGeom>
            <a:ln>
              <a:headEnd type="none" w="sm" len="sm"/>
              <a:tailEnd type="triangle" w="lg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764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532034" y="493605"/>
            <a:ext cx="3497328" cy="1242486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프로그래밍 언어의 진화와 </a:t>
            </a:r>
            <a:r>
              <a:rPr lang="en-US" altLang="ko-KR" dirty="0">
                <a:solidFill>
                  <a:schemeClr val="tx1"/>
                </a:solidFill>
              </a:rPr>
              <a:t>C++</a:t>
            </a:r>
            <a:r>
              <a:rPr lang="ko-KR" altLang="en-US" dirty="0">
                <a:solidFill>
                  <a:schemeClr val="tx1"/>
                </a:solidFill>
              </a:rPr>
              <a:t>의 기원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4007768" y="95440"/>
            <a:ext cx="6912805" cy="6667120"/>
            <a:chOff x="1533413" y="133408"/>
            <a:chExt cx="6912805" cy="6667120"/>
          </a:xfrm>
        </p:grpSpPr>
        <p:sp>
          <p:nvSpPr>
            <p:cNvPr id="51" name="TextBox 50"/>
            <p:cNvSpPr txBox="1"/>
            <p:nvPr/>
          </p:nvSpPr>
          <p:spPr>
            <a:xfrm>
              <a:off x="1788952" y="2202401"/>
              <a:ext cx="11351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00B0F0"/>
                  </a:solidFill>
                </a:rPr>
                <a:t>Ken </a:t>
              </a:r>
              <a:r>
                <a:rPr lang="en-US" altLang="ko-KR" sz="1200" dirty="0" err="1">
                  <a:solidFill>
                    <a:srgbClr val="00B0F0"/>
                  </a:solidFill>
                </a:rPr>
                <a:t>Tompson</a:t>
              </a:r>
              <a:endParaRPr lang="ko-KR" altLang="en-US" sz="1200" dirty="0">
                <a:solidFill>
                  <a:srgbClr val="00B0F0"/>
                </a:solidFill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19598" y="1616747"/>
              <a:ext cx="128855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altLang="ko-KR" sz="1200" dirty="0">
                  <a:solidFill>
                    <a:srgbClr val="00B0F0"/>
                  </a:solidFill>
                </a:rPr>
                <a:t>Martin Richards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760170" y="2771332"/>
              <a:ext cx="134357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altLang="ko-KR" sz="1200" dirty="0">
                  <a:solidFill>
                    <a:srgbClr val="00B0F0"/>
                  </a:solidFill>
                </a:rPr>
                <a:t>Ken </a:t>
              </a:r>
              <a:r>
                <a:rPr lang="en-US" altLang="ko-KR" sz="1200" dirty="0" err="1">
                  <a:solidFill>
                    <a:srgbClr val="00B0F0"/>
                  </a:solidFill>
                </a:rPr>
                <a:t>Tompson</a:t>
              </a:r>
              <a:r>
                <a:rPr lang="ko-KR" altLang="en-US" sz="1200" dirty="0">
                  <a:solidFill>
                    <a:srgbClr val="00B0F0"/>
                  </a:solidFill>
                </a:rPr>
                <a:t>과 </a:t>
              </a:r>
              <a:endParaRPr lang="en-US" altLang="ko-KR" sz="1200" dirty="0">
                <a:solidFill>
                  <a:srgbClr val="00B0F0"/>
                </a:solidFill>
              </a:endParaRPr>
            </a:p>
            <a:p>
              <a:pPr fontAlgn="base"/>
              <a:r>
                <a:rPr lang="en-US" altLang="ko-KR" sz="1200" dirty="0">
                  <a:solidFill>
                    <a:srgbClr val="00B0F0"/>
                  </a:solidFill>
                </a:rPr>
                <a:t>Dennis Ritchie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631556" y="3572163"/>
              <a:ext cx="139672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altLang="ko-KR" sz="1200" dirty="0" err="1">
                  <a:solidFill>
                    <a:srgbClr val="00B0F0"/>
                  </a:solidFill>
                </a:rPr>
                <a:t>Bjarne</a:t>
              </a:r>
              <a:r>
                <a:rPr lang="en-US" altLang="ko-KR" sz="1200" dirty="0">
                  <a:solidFill>
                    <a:srgbClr val="00B0F0"/>
                  </a:solidFill>
                </a:rPr>
                <a:t> </a:t>
              </a:r>
              <a:r>
                <a:rPr lang="en-US" altLang="ko-KR" sz="1200" dirty="0" err="1">
                  <a:solidFill>
                    <a:srgbClr val="00B0F0"/>
                  </a:solidFill>
                </a:rPr>
                <a:t>Stroustrup</a:t>
              </a:r>
              <a:endParaRPr lang="en-US" altLang="ko-KR" sz="1200" dirty="0">
                <a:solidFill>
                  <a:srgbClr val="00B0F0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671152" y="133408"/>
              <a:ext cx="84350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Assembly</a:t>
              </a:r>
              <a:endParaRPr lang="ko-KR" altLang="en-US" sz="12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431225" y="1635560"/>
              <a:ext cx="553357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BCPL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507227" y="678098"/>
              <a:ext cx="691215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Fortran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476886" y="1228106"/>
              <a:ext cx="54854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Algol</a:t>
              </a:r>
              <a:endParaRPr lang="ko-KR" altLang="en-US" sz="12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48833" y="1509440"/>
              <a:ext cx="53251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Basic</a:t>
              </a:r>
              <a:endParaRPr lang="ko-KR" alt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1068" y="2863665"/>
              <a:ext cx="282450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C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1773" y="3558419"/>
              <a:ext cx="503664" cy="276999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C++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594952" y="4698195"/>
              <a:ext cx="47121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Java</a:t>
              </a:r>
              <a:endParaRPr lang="ko-KR" alt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54316" y="5503165"/>
              <a:ext cx="375424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C#</a:t>
              </a:r>
              <a:endParaRPr lang="ko-KR" altLang="en-US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699911" y="4672898"/>
              <a:ext cx="84952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Javascript</a:t>
              </a:r>
              <a:endParaRPr lang="ko-KR" altLang="en-US" sz="1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735813" y="3580827"/>
              <a:ext cx="996427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Objective-C</a:t>
              </a:r>
              <a:endParaRPr lang="ko-KR" altLang="en-US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61068" y="2210219"/>
              <a:ext cx="282450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B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37270" y="2210218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1970</a:t>
              </a:r>
              <a:endParaRPr lang="ko-KR" altLang="en-US" sz="12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37270" y="2861029"/>
              <a:ext cx="579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1972 </a:t>
              </a:r>
              <a:endParaRPr lang="ko-KR" altLang="en-US" sz="12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909680" y="3645024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1983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59832" y="4686802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1995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25272" y="1611836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1967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02101" y="691997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1954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995936" y="5498985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2000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952383" y="1223731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1958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124330" y="1506629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1964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447227" y="4198389"/>
              <a:ext cx="9989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Visual Basic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922724" y="4195578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1991</a:t>
              </a:r>
              <a:endParaRPr lang="ko-KR" alt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211960" y="4686801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1995</a:t>
              </a:r>
              <a:endParaRPr lang="ko-KR" altLang="en-US" sz="1200" dirty="0"/>
            </a:p>
          </p:txBody>
        </p:sp>
        <p:cxnSp>
          <p:nvCxnSpPr>
            <p:cNvPr id="30" name="직선 화살표 연결선 29"/>
            <p:cNvCxnSpPr>
              <a:stCxn id="5" idx="2"/>
              <a:endCxn id="7" idx="0"/>
            </p:cNvCxnSpPr>
            <p:nvPr/>
          </p:nvCxnSpPr>
          <p:spPr>
            <a:xfrm>
              <a:off x="5092903" y="410407"/>
              <a:ext cx="1759932" cy="26769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>
              <a:stCxn id="5" idx="2"/>
              <a:endCxn id="6" idx="0"/>
            </p:cNvCxnSpPr>
            <p:nvPr/>
          </p:nvCxnSpPr>
          <p:spPr>
            <a:xfrm flipH="1">
              <a:off x="3707904" y="410407"/>
              <a:ext cx="1384999" cy="122515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7" idx="2"/>
              <a:endCxn id="8" idx="0"/>
            </p:cNvCxnSpPr>
            <p:nvPr/>
          </p:nvCxnSpPr>
          <p:spPr>
            <a:xfrm flipH="1">
              <a:off x="5751160" y="955097"/>
              <a:ext cx="1101675" cy="27300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stCxn id="6" idx="2"/>
              <a:endCxn id="16" idx="0"/>
            </p:cNvCxnSpPr>
            <p:nvPr/>
          </p:nvCxnSpPr>
          <p:spPr>
            <a:xfrm flipH="1">
              <a:off x="3702293" y="1912559"/>
              <a:ext cx="5611" cy="29766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>
              <a:stCxn id="16" idx="2"/>
              <a:endCxn id="10" idx="0"/>
            </p:cNvCxnSpPr>
            <p:nvPr/>
          </p:nvCxnSpPr>
          <p:spPr>
            <a:xfrm>
              <a:off x="3702293" y="2487218"/>
              <a:ext cx="0" cy="37644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/>
            <p:cNvCxnSpPr>
              <a:stCxn id="10" idx="2"/>
              <a:endCxn id="11" idx="0"/>
            </p:cNvCxnSpPr>
            <p:nvPr/>
          </p:nvCxnSpPr>
          <p:spPr>
            <a:xfrm>
              <a:off x="3702293" y="3140664"/>
              <a:ext cx="11312" cy="41775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>
              <a:stCxn id="10" idx="2"/>
              <a:endCxn id="14" idx="0"/>
            </p:cNvCxnSpPr>
            <p:nvPr/>
          </p:nvCxnSpPr>
          <p:spPr>
            <a:xfrm>
              <a:off x="3702293" y="3140664"/>
              <a:ext cx="1422382" cy="153223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stCxn id="7" idx="2"/>
              <a:endCxn id="9" idx="0"/>
            </p:cNvCxnSpPr>
            <p:nvPr/>
          </p:nvCxnSpPr>
          <p:spPr>
            <a:xfrm>
              <a:off x="6852835" y="955097"/>
              <a:ext cx="1062257" cy="55434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stCxn id="9" idx="2"/>
              <a:endCxn id="27" idx="0"/>
            </p:cNvCxnSpPr>
            <p:nvPr/>
          </p:nvCxnSpPr>
          <p:spPr>
            <a:xfrm>
              <a:off x="7915092" y="1786439"/>
              <a:ext cx="31631" cy="241195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>
              <a:stCxn id="8" idx="2"/>
              <a:endCxn id="14" idx="0"/>
            </p:cNvCxnSpPr>
            <p:nvPr/>
          </p:nvCxnSpPr>
          <p:spPr>
            <a:xfrm flipH="1">
              <a:off x="5124675" y="1505105"/>
              <a:ext cx="626485" cy="316779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>
              <a:stCxn id="11" idx="2"/>
              <a:endCxn id="12" idx="0"/>
            </p:cNvCxnSpPr>
            <p:nvPr/>
          </p:nvCxnSpPr>
          <p:spPr>
            <a:xfrm>
              <a:off x="3713605" y="3835418"/>
              <a:ext cx="116957" cy="86277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12" idx="2"/>
              <a:endCxn id="13" idx="0"/>
            </p:cNvCxnSpPr>
            <p:nvPr/>
          </p:nvCxnSpPr>
          <p:spPr>
            <a:xfrm>
              <a:off x="3830562" y="4975194"/>
              <a:ext cx="811466" cy="52797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직사각형 62"/>
            <p:cNvSpPr/>
            <p:nvPr/>
          </p:nvSpPr>
          <p:spPr>
            <a:xfrm>
              <a:off x="5294668" y="3580827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1983</a:t>
              </a:r>
              <a:endParaRPr lang="ko-KR" altLang="en-US" sz="1200" dirty="0"/>
            </a:p>
          </p:txBody>
        </p:sp>
        <p:cxnSp>
          <p:nvCxnSpPr>
            <p:cNvPr id="65" name="직선 화살표 연결선 64"/>
            <p:cNvCxnSpPr>
              <a:stCxn id="10" idx="2"/>
              <a:endCxn id="15" idx="0"/>
            </p:cNvCxnSpPr>
            <p:nvPr/>
          </p:nvCxnSpPr>
          <p:spPr>
            <a:xfrm>
              <a:off x="3702293" y="3140664"/>
              <a:ext cx="2531734" cy="44016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/>
            <p:cNvCxnSpPr>
              <a:stCxn id="8" idx="2"/>
              <a:endCxn id="15" idx="0"/>
            </p:cNvCxnSpPr>
            <p:nvPr/>
          </p:nvCxnSpPr>
          <p:spPr>
            <a:xfrm>
              <a:off x="5751160" y="1505105"/>
              <a:ext cx="482867" cy="207572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/>
            <p:cNvCxnSpPr>
              <a:stCxn id="27" idx="2"/>
              <a:endCxn id="13" idx="0"/>
            </p:cNvCxnSpPr>
            <p:nvPr/>
          </p:nvCxnSpPr>
          <p:spPr>
            <a:xfrm flipH="1">
              <a:off x="4642028" y="4475388"/>
              <a:ext cx="3304695" cy="102777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/>
            <p:cNvSpPr txBox="1"/>
            <p:nvPr/>
          </p:nvSpPr>
          <p:spPr>
            <a:xfrm>
              <a:off x="2093318" y="4065110"/>
              <a:ext cx="44140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Perl</a:t>
              </a:r>
              <a:endParaRPr lang="ko-KR" altLang="en-US" sz="1200" dirty="0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533413" y="4062474"/>
              <a:ext cx="579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1987 </a:t>
              </a:r>
              <a:endParaRPr lang="ko-KR" altLang="en-US" sz="1200" dirty="0"/>
            </a:p>
          </p:txBody>
        </p:sp>
        <p:cxnSp>
          <p:nvCxnSpPr>
            <p:cNvPr id="125" name="직선 화살표 연결선 124"/>
            <p:cNvCxnSpPr>
              <a:stCxn id="10" idx="2"/>
              <a:endCxn id="122" idx="0"/>
            </p:cNvCxnSpPr>
            <p:nvPr/>
          </p:nvCxnSpPr>
          <p:spPr>
            <a:xfrm flipH="1">
              <a:off x="2314020" y="3140664"/>
              <a:ext cx="1388273" cy="92444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/>
            <p:cNvSpPr txBox="1"/>
            <p:nvPr/>
          </p:nvSpPr>
          <p:spPr>
            <a:xfrm>
              <a:off x="2093318" y="4697689"/>
              <a:ext cx="47320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PHP</a:t>
              </a:r>
              <a:endParaRPr lang="ko-KR" altLang="en-US" sz="1200" dirty="0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1533413" y="4695053"/>
              <a:ext cx="579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1995 </a:t>
              </a:r>
              <a:endParaRPr lang="ko-KR" altLang="en-US" sz="1200" dirty="0"/>
            </a:p>
          </p:txBody>
        </p:sp>
        <p:cxnSp>
          <p:nvCxnSpPr>
            <p:cNvPr id="135" name="직선 화살표 연결선 134"/>
            <p:cNvCxnSpPr>
              <a:stCxn id="122" idx="2"/>
              <a:endCxn id="128" idx="0"/>
            </p:cNvCxnSpPr>
            <p:nvPr/>
          </p:nvCxnSpPr>
          <p:spPr>
            <a:xfrm>
              <a:off x="2314020" y="4342109"/>
              <a:ext cx="15901" cy="3555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2437503" y="5284181"/>
              <a:ext cx="587020" cy="246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FF0000"/>
                  </a:solidFill>
                </a:rPr>
                <a:t>C++98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108165" y="5293215"/>
              <a:ext cx="41549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/>
                <a:t>1998 </a:t>
              </a:r>
              <a:endParaRPr lang="ko-KR" altLang="en-US" sz="700" dirty="0"/>
            </a:p>
          </p:txBody>
        </p:sp>
        <p:cxnSp>
          <p:nvCxnSpPr>
            <p:cNvPr id="57" name="직선 화살표 연결선 56"/>
            <p:cNvCxnSpPr>
              <a:stCxn id="11" idx="2"/>
              <a:endCxn id="55" idx="0"/>
            </p:cNvCxnSpPr>
            <p:nvPr/>
          </p:nvCxnSpPr>
          <p:spPr>
            <a:xfrm flipH="1">
              <a:off x="2731013" y="3835418"/>
              <a:ext cx="982592" cy="1448763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2725513" y="5768820"/>
              <a:ext cx="587020" cy="246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FF0000"/>
                  </a:solidFill>
                </a:rPr>
                <a:t>C++03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401703" y="5811862"/>
              <a:ext cx="41549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/>
                <a:t>2003 </a:t>
              </a:r>
              <a:endParaRPr lang="ko-KR" altLang="en-US" sz="7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887132" y="5953611"/>
              <a:ext cx="587020" cy="246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FF0000"/>
                  </a:solidFill>
                </a:rPr>
                <a:t>C++11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556748" y="5997458"/>
              <a:ext cx="41549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/>
                <a:t>2011 </a:t>
              </a:r>
              <a:endParaRPr lang="ko-KR" altLang="en-US" sz="7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013545" y="6146892"/>
              <a:ext cx="587020" cy="246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FF0000"/>
                  </a:solidFill>
                </a:rPr>
                <a:t>C++14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697386" y="6182279"/>
              <a:ext cx="41549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/>
                <a:t>2014 </a:t>
              </a:r>
              <a:endParaRPr lang="ko-KR" altLang="en-US" sz="7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157363" y="6334867"/>
              <a:ext cx="631550" cy="246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FF0000"/>
                  </a:solidFill>
                </a:rPr>
                <a:t>C++17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830026" y="6381033"/>
              <a:ext cx="51167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/>
                <a:t>2017 </a:t>
              </a:r>
              <a:endParaRPr lang="ko-KR" altLang="en-US" sz="700" dirty="0"/>
            </a:p>
          </p:txBody>
        </p:sp>
        <p:cxnSp>
          <p:nvCxnSpPr>
            <p:cNvPr id="101" name="직선 화살표 연결선 100"/>
            <p:cNvCxnSpPr>
              <a:stCxn id="55" idx="2"/>
              <a:endCxn id="61" idx="0"/>
            </p:cNvCxnSpPr>
            <p:nvPr/>
          </p:nvCxnSpPr>
          <p:spPr>
            <a:xfrm>
              <a:off x="2731013" y="5530402"/>
              <a:ext cx="288010" cy="238418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3309763" y="6528674"/>
              <a:ext cx="631550" cy="246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FF0000"/>
                  </a:solidFill>
                </a:rPr>
                <a:t>C++20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986277" y="6600473"/>
              <a:ext cx="51167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/>
                <a:t>2020 </a:t>
              </a:r>
              <a:endParaRPr lang="ko-KR" altLang="en-US" sz="700" dirty="0"/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1907704" y="5959142"/>
              <a:ext cx="49725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altLang="ko-KR" sz="1200" dirty="0">
                  <a:solidFill>
                    <a:srgbClr val="00B0F0"/>
                  </a:solidFill>
                </a:rPr>
                <a:t>C++</a:t>
              </a:r>
            </a:p>
            <a:p>
              <a:pPr fontAlgn="base"/>
              <a:r>
                <a:rPr lang="ko-KR" altLang="en-US" sz="1200" dirty="0">
                  <a:solidFill>
                    <a:srgbClr val="00B0F0"/>
                  </a:solidFill>
                </a:rPr>
                <a:t>표준</a:t>
              </a:r>
              <a:endParaRPr lang="en-US" altLang="ko-KR" sz="1200" dirty="0">
                <a:solidFill>
                  <a:srgbClr val="00B0F0"/>
                </a:solidFill>
              </a:endParaRPr>
            </a:p>
            <a:p>
              <a:pPr fontAlgn="base"/>
              <a:r>
                <a:rPr lang="ko-KR" altLang="en-US" sz="1200" dirty="0">
                  <a:solidFill>
                    <a:srgbClr val="00B0F0"/>
                  </a:solidFill>
                </a:rPr>
                <a:t>변화</a:t>
              </a:r>
              <a:endParaRPr lang="en-US" altLang="ko-KR" sz="1200" dirty="0">
                <a:solidFill>
                  <a:srgbClr val="00B0F0"/>
                </a:solidFill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915816" y="3512041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1979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88256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표준 </a:t>
            </a:r>
            <a:r>
              <a:rPr lang="en-US" altLang="ko-KR"/>
              <a:t>C++ </a:t>
            </a:r>
            <a:r>
              <a:rPr lang="ko-KR" altLang="en-US"/>
              <a:t>프로그램의 중요성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055440" y="1048856"/>
            <a:ext cx="10801200" cy="5474521"/>
          </a:xfrm>
        </p:spPr>
        <p:txBody>
          <a:bodyPr vert="horz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C++ </a:t>
            </a:r>
            <a:r>
              <a:rPr lang="ko-KR" altLang="en-US" dirty="0"/>
              <a:t>언어의 표준</a:t>
            </a:r>
            <a:endParaRPr lang="en-US" altLang="ko-KR" dirty="0"/>
          </a:p>
          <a:p>
            <a:pPr lvl="1">
              <a:spcBef>
                <a:spcPts val="0"/>
              </a:spcBef>
            </a:pPr>
            <a:r>
              <a:rPr lang="en-US" altLang="ko-KR" dirty="0"/>
              <a:t>1998</a:t>
            </a:r>
            <a:r>
              <a:rPr lang="ko-KR" altLang="en-US" dirty="0"/>
              <a:t>년 미국 </a:t>
            </a:r>
            <a:r>
              <a:rPr lang="ko-KR" altLang="en-US" dirty="0" err="1"/>
              <a:t>표준원</a:t>
            </a:r>
            <a:r>
              <a:rPr lang="en-US" altLang="ko-KR" dirty="0"/>
              <a:t>(ANSI, American National Standards Institute) : C++ </a:t>
            </a:r>
            <a:r>
              <a:rPr lang="ko-KR" altLang="en-US" dirty="0"/>
              <a:t>언어에 대한 표준 설정</a:t>
            </a:r>
            <a:endParaRPr lang="en-US" altLang="ko-KR" dirty="0"/>
          </a:p>
          <a:p>
            <a:pPr lvl="1">
              <a:spcBef>
                <a:spcPts val="0"/>
              </a:spcBef>
            </a:pPr>
            <a:r>
              <a:rPr lang="en-US" altLang="ko-KR" dirty="0"/>
              <a:t>ISO/IEC 14882 </a:t>
            </a:r>
            <a:r>
              <a:rPr lang="ko-KR" altLang="en-US" dirty="0"/>
              <a:t>문서에 작성됨</a:t>
            </a:r>
            <a:r>
              <a:rPr lang="en-US" altLang="ko-KR" dirty="0"/>
              <a:t>. </a:t>
            </a:r>
            <a:r>
              <a:rPr lang="ko-KR" altLang="en-US" dirty="0"/>
              <a:t>유료 문서</a:t>
            </a:r>
            <a:endParaRPr lang="en-US" altLang="ko-KR" dirty="0"/>
          </a:p>
          <a:p>
            <a:pPr lvl="1">
              <a:spcBef>
                <a:spcPts val="0"/>
              </a:spcBef>
            </a:pPr>
            <a:r>
              <a:rPr lang="ko-KR" altLang="en-US" dirty="0"/>
              <a:t>표준의 진화</a:t>
            </a:r>
            <a:endParaRPr lang="en-US" altLang="ko-KR" dirty="0"/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altLang="ko-KR" dirty="0"/>
              <a:t>1998</a:t>
            </a:r>
            <a:r>
              <a:rPr lang="ko-KR" altLang="en-US" dirty="0"/>
              <a:t>년</a:t>
            </a:r>
            <a:r>
              <a:rPr lang="en-US" altLang="ko-KR" dirty="0"/>
              <a:t>(C++98), 2003</a:t>
            </a:r>
            <a:r>
              <a:rPr lang="ko-KR" altLang="en-US" dirty="0"/>
              <a:t>년</a:t>
            </a:r>
            <a:r>
              <a:rPr lang="en-US" altLang="ko-KR" dirty="0"/>
              <a:t>(C++03), 2007</a:t>
            </a:r>
            <a:r>
              <a:rPr lang="ko-KR" altLang="en-US" dirty="0"/>
              <a:t>년</a:t>
            </a:r>
            <a:r>
              <a:rPr lang="en-US" altLang="ko-KR" dirty="0"/>
              <a:t>(C++TR1), 2011</a:t>
            </a:r>
            <a:r>
              <a:rPr lang="ko-KR" altLang="en-US" dirty="0"/>
              <a:t>년</a:t>
            </a:r>
            <a:r>
              <a:rPr lang="en-US" altLang="ko-KR" dirty="0"/>
              <a:t>(C++11), ……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표준의 중요성</a:t>
            </a:r>
            <a:endParaRPr lang="en-US" altLang="ko-KR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표준에 의해 작성된 </a:t>
            </a:r>
            <a:r>
              <a:rPr lang="en-US" altLang="ko-KR" dirty="0"/>
              <a:t>C++ </a:t>
            </a:r>
            <a:r>
              <a:rPr lang="ko-KR" altLang="en-US" dirty="0"/>
              <a:t>프로그램</a:t>
            </a:r>
            <a:endParaRPr lang="en-US" altLang="ko-KR" dirty="0"/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ko-KR" altLang="en-US" dirty="0"/>
              <a:t>모든 플랫폼</a:t>
            </a:r>
            <a:r>
              <a:rPr lang="en-US" altLang="ko-KR" dirty="0"/>
              <a:t>. </a:t>
            </a:r>
            <a:r>
              <a:rPr lang="ko-KR" altLang="en-US" dirty="0"/>
              <a:t>모든 표준 </a:t>
            </a:r>
            <a:r>
              <a:rPr lang="en-US" altLang="ko-KR" dirty="0"/>
              <a:t>C++ </a:t>
            </a:r>
            <a:r>
              <a:rPr lang="ko-KR" altLang="en-US" dirty="0"/>
              <a:t>컴파일러에 의해 컴파일</a:t>
            </a:r>
            <a:endParaRPr lang="en-US" altLang="ko-KR" dirty="0"/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ko-KR" altLang="en-US" dirty="0"/>
              <a:t>동일한 실행 결과 보장</a:t>
            </a:r>
            <a:endParaRPr lang="en-US" altLang="ko-KR" dirty="0"/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ko-KR" altLang="en-US" dirty="0"/>
              <a:t>운영체제와 컴파일러의 종류에 관계없는 높은 호환성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비 표준 </a:t>
            </a:r>
            <a:r>
              <a:rPr lang="en-US" altLang="ko-KR" dirty="0"/>
              <a:t>C++ </a:t>
            </a:r>
            <a:r>
              <a:rPr lang="ko-KR" altLang="en-US" dirty="0"/>
              <a:t>프로그램</a:t>
            </a:r>
            <a:endParaRPr lang="en-US" altLang="ko-KR" dirty="0"/>
          </a:p>
          <a:p>
            <a:pPr lvl="1">
              <a:spcBef>
                <a:spcPts val="0"/>
              </a:spcBef>
            </a:pPr>
            <a:r>
              <a:rPr lang="en-US" altLang="ko-KR" dirty="0"/>
              <a:t>Visual C++, Borland C++ </a:t>
            </a:r>
            <a:r>
              <a:rPr lang="ko-KR" altLang="en-US" dirty="0"/>
              <a:t>등 컴파일러 회사 고유의 비 표준 구문 </a:t>
            </a:r>
            <a:r>
              <a:rPr lang="en-US" altLang="ko-KR" dirty="0"/>
              <a:t>: </a:t>
            </a:r>
            <a:r>
              <a:rPr lang="ko-KR" altLang="en-US" dirty="0"/>
              <a:t>특정 </a:t>
            </a:r>
            <a:r>
              <a:rPr lang="en-US" altLang="ko-KR" dirty="0"/>
              <a:t>C++ </a:t>
            </a:r>
            <a:r>
              <a:rPr lang="ko-KR" altLang="en-US" dirty="0"/>
              <a:t>컴파일러에서만 컴파일 </a:t>
            </a:r>
            <a:r>
              <a:rPr lang="en-US" altLang="ko-KR" dirty="0"/>
              <a:t>(</a:t>
            </a:r>
            <a:r>
              <a:rPr lang="ko-KR" altLang="en-US" dirty="0"/>
              <a:t>호환성 결여</a:t>
            </a:r>
            <a:r>
              <a:rPr lang="en-US" altLang="ko-KR" dirty="0"/>
              <a:t>)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64508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표준</a:t>
            </a:r>
            <a:r>
              <a:rPr lang="en-US" altLang="ko-KR" dirty="0"/>
              <a:t>/</a:t>
            </a:r>
            <a:r>
              <a:rPr lang="ko-KR" altLang="en-US" dirty="0" err="1"/>
              <a:t>비표준</a:t>
            </a:r>
            <a:r>
              <a:rPr lang="ko-KR" altLang="en-US" dirty="0"/>
              <a:t> </a:t>
            </a:r>
            <a:r>
              <a:rPr lang="en-US" altLang="ko-KR" dirty="0"/>
              <a:t>C++ </a:t>
            </a:r>
            <a:r>
              <a:rPr lang="ko-KR" altLang="en-US" dirty="0"/>
              <a:t>프로그램의 비교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415480" y="1196752"/>
            <a:ext cx="9793088" cy="5172000"/>
            <a:chOff x="283329" y="1607047"/>
            <a:chExt cx="8660242" cy="4558257"/>
          </a:xfrm>
        </p:grpSpPr>
        <p:sp>
          <p:nvSpPr>
            <p:cNvPr id="5" name="TextBox 4"/>
            <p:cNvSpPr txBox="1"/>
            <p:nvPr/>
          </p:nvSpPr>
          <p:spPr>
            <a:xfrm>
              <a:off x="1279275" y="2130267"/>
              <a:ext cx="1877300" cy="10156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defTabSz="180000"/>
              <a:r>
                <a:rPr lang="en-US" altLang="ko-KR" sz="1200" dirty="0"/>
                <a:t>#include &lt;</a:t>
              </a:r>
              <a:r>
                <a:rPr lang="en-US" altLang="ko-KR" sz="1200" dirty="0" err="1"/>
                <a:t>iostream</a:t>
              </a:r>
              <a:r>
                <a:rPr lang="en-US" altLang="ko-KR" sz="1200" dirty="0"/>
                <a:t>&gt;</a:t>
              </a:r>
            </a:p>
            <a:p>
              <a:pPr defTabSz="180000"/>
              <a:r>
                <a:rPr lang="en-US" altLang="ko-KR" sz="1200" dirty="0" err="1"/>
                <a:t>int</a:t>
              </a:r>
              <a:r>
                <a:rPr lang="en-US" altLang="ko-KR" sz="1200" dirty="0"/>
                <a:t> main() {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dirty="0" err="1"/>
                <a:t>std</a:t>
              </a:r>
              <a:r>
                <a:rPr lang="en-US" altLang="ko-KR" sz="1200" dirty="0"/>
                <a:t>::</a:t>
              </a:r>
              <a:r>
                <a:rPr lang="en-US" altLang="ko-KR" sz="1200" dirty="0" err="1"/>
                <a:t>cout</a:t>
              </a:r>
              <a:r>
                <a:rPr lang="en-US" altLang="ko-KR" sz="1200" dirty="0"/>
                <a:t> &lt;&lt; "Hello";</a:t>
              </a:r>
            </a:p>
            <a:p>
              <a:pPr defTabSz="180000"/>
              <a:r>
                <a:rPr lang="en-US" altLang="ko-KR" sz="1200" dirty="0"/>
                <a:t>	return 0;</a:t>
              </a:r>
            </a:p>
            <a:p>
              <a:pPr defTabSz="180000"/>
              <a:r>
                <a:rPr lang="en-US" altLang="ko-KR" sz="1200" dirty="0"/>
                <a:t>}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329876" y="1607047"/>
              <a:ext cx="1762324" cy="461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rgbClr val="0070C0"/>
                  </a:solidFill>
                </a:rPr>
                <a:t>표준 </a:t>
              </a:r>
              <a:r>
                <a:rPr lang="en-US" altLang="ko-KR" sz="1400" b="1" dirty="0">
                  <a:solidFill>
                    <a:srgbClr val="0070C0"/>
                  </a:solidFill>
                </a:rPr>
                <a:t>C++ </a:t>
              </a:r>
              <a:r>
                <a:rPr lang="ko-KR" altLang="en-US" sz="1400" b="1" dirty="0">
                  <a:solidFill>
                    <a:srgbClr val="0070C0"/>
                  </a:solidFill>
                </a:rPr>
                <a:t>규칙에 따라</a:t>
              </a:r>
              <a:endParaRPr lang="en-US" altLang="ko-KR" sz="1400" b="1" dirty="0">
                <a:solidFill>
                  <a:srgbClr val="0070C0"/>
                </a:solidFill>
              </a:endParaRPr>
            </a:p>
            <a:p>
              <a:pPr algn="ctr"/>
              <a:r>
                <a:rPr lang="ko-KR" altLang="en-US" sz="1400" b="1" dirty="0">
                  <a:solidFill>
                    <a:srgbClr val="0070C0"/>
                  </a:solidFill>
                </a:rPr>
                <a:t>작성된 </a:t>
              </a:r>
              <a:r>
                <a:rPr lang="en-US" altLang="ko-KR" sz="1400" b="1" dirty="0">
                  <a:solidFill>
                    <a:srgbClr val="0070C0"/>
                  </a:solidFill>
                </a:rPr>
                <a:t>C++ </a:t>
              </a:r>
              <a:r>
                <a:rPr lang="ko-KR" altLang="en-US" sz="1400" b="1" dirty="0">
                  <a:solidFill>
                    <a:srgbClr val="0070C0"/>
                  </a:solidFill>
                </a:rPr>
                <a:t>프로그램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83329" y="4002475"/>
              <a:ext cx="1085962" cy="51077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/>
                <a:t>볼랜드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C++</a:t>
              </a:r>
            </a:p>
            <a:p>
              <a:pPr algn="ctr"/>
              <a:r>
                <a:rPr lang="ko-KR" altLang="en-US" sz="1200" dirty="0"/>
                <a:t>컴파일러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81177" y="4002475"/>
              <a:ext cx="1095189" cy="51077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/>
                <a:t>비주얼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C++</a:t>
              </a:r>
            </a:p>
            <a:p>
              <a:pPr algn="ctr"/>
              <a:r>
                <a:rPr lang="ko-KR" altLang="en-US" sz="1200" dirty="0"/>
                <a:t>컴파일러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011285" y="4002475"/>
              <a:ext cx="1055385" cy="51077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GNU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C++</a:t>
              </a:r>
            </a:p>
            <a:p>
              <a:pPr algn="ctr"/>
              <a:r>
                <a:rPr lang="ko-KR" altLang="en-US" sz="1200" dirty="0"/>
                <a:t>컴파일러</a:t>
              </a:r>
            </a:p>
          </p:txBody>
        </p:sp>
        <p:cxnSp>
          <p:nvCxnSpPr>
            <p:cNvPr id="11" name="직선 화살표 연결선 10"/>
            <p:cNvCxnSpPr>
              <a:stCxn id="5" idx="2"/>
            </p:cNvCxnSpPr>
            <p:nvPr/>
          </p:nvCxnSpPr>
          <p:spPr>
            <a:xfrm flipH="1">
              <a:off x="826311" y="3145930"/>
              <a:ext cx="1391614" cy="85654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>
              <a:stCxn id="5" idx="2"/>
              <a:endCxn id="8" idx="0"/>
            </p:cNvCxnSpPr>
            <p:nvPr/>
          </p:nvCxnSpPr>
          <p:spPr>
            <a:xfrm>
              <a:off x="2217925" y="3145930"/>
              <a:ext cx="10847" cy="85654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>
              <a:stCxn id="5" idx="2"/>
              <a:endCxn id="9" idx="0"/>
            </p:cNvCxnSpPr>
            <p:nvPr/>
          </p:nvCxnSpPr>
          <p:spPr>
            <a:xfrm>
              <a:off x="2217925" y="3145930"/>
              <a:ext cx="1321053" cy="85654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/>
            <p:cNvSpPr/>
            <p:nvPr/>
          </p:nvSpPr>
          <p:spPr>
            <a:xfrm>
              <a:off x="463348" y="5707858"/>
              <a:ext cx="3495307" cy="45485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컴퓨터</a:t>
              </a:r>
            </a:p>
          </p:txBody>
        </p:sp>
        <p:sp>
          <p:nvSpPr>
            <p:cNvPr id="17" name="타원 16"/>
            <p:cNvSpPr/>
            <p:nvPr/>
          </p:nvSpPr>
          <p:spPr>
            <a:xfrm>
              <a:off x="463349" y="5118599"/>
              <a:ext cx="725922" cy="5760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실행파일</a:t>
              </a:r>
            </a:p>
          </p:txBody>
        </p:sp>
        <p:sp>
          <p:nvSpPr>
            <p:cNvPr id="18" name="육각형 17"/>
            <p:cNvSpPr/>
            <p:nvPr/>
          </p:nvSpPr>
          <p:spPr>
            <a:xfrm>
              <a:off x="1860386" y="5118599"/>
              <a:ext cx="725924" cy="576064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실행파일</a:t>
              </a:r>
            </a:p>
          </p:txBody>
        </p:sp>
        <p:sp>
          <p:nvSpPr>
            <p:cNvPr id="19" name="정오각형 18"/>
            <p:cNvSpPr/>
            <p:nvPr/>
          </p:nvSpPr>
          <p:spPr>
            <a:xfrm>
              <a:off x="3119295" y="5059786"/>
              <a:ext cx="839361" cy="648072"/>
            </a:xfrm>
            <a:prstGeom prst="pen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실행파일</a:t>
              </a:r>
            </a:p>
          </p:txBody>
        </p:sp>
        <p:cxnSp>
          <p:nvCxnSpPr>
            <p:cNvPr id="21" name="직선 화살표 연결선 20"/>
            <p:cNvCxnSpPr>
              <a:stCxn id="7" idx="2"/>
              <a:endCxn id="17" idx="0"/>
            </p:cNvCxnSpPr>
            <p:nvPr/>
          </p:nvCxnSpPr>
          <p:spPr>
            <a:xfrm>
              <a:off x="826310" y="4513253"/>
              <a:ext cx="0" cy="60534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>
              <a:stCxn id="8" idx="2"/>
            </p:cNvCxnSpPr>
            <p:nvPr/>
          </p:nvCxnSpPr>
          <p:spPr>
            <a:xfrm>
              <a:off x="2228772" y="4513253"/>
              <a:ext cx="0" cy="60534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9" idx="2"/>
              <a:endCxn id="19" idx="0"/>
            </p:cNvCxnSpPr>
            <p:nvPr/>
          </p:nvCxnSpPr>
          <p:spPr>
            <a:xfrm flipH="1">
              <a:off x="3538976" y="4513253"/>
              <a:ext cx="2" cy="54653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6156176" y="2132856"/>
              <a:ext cx="1877300" cy="10156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defTabSz="180000"/>
              <a:r>
                <a:rPr lang="en-US" altLang="ko-KR" sz="1200" dirty="0"/>
                <a:t>#include &lt;</a:t>
              </a:r>
              <a:r>
                <a:rPr lang="en-US" altLang="ko-KR" sz="1200" dirty="0" err="1"/>
                <a:t>iostream</a:t>
              </a:r>
              <a:r>
                <a:rPr lang="en-US" altLang="ko-KR" sz="1200" dirty="0"/>
                <a:t>&gt;</a:t>
              </a:r>
            </a:p>
            <a:p>
              <a:pPr defTabSz="180000"/>
              <a:r>
                <a:rPr lang="en-US" altLang="ko-KR" sz="1200" dirty="0" err="1"/>
                <a:t>int</a:t>
              </a:r>
              <a:r>
                <a:rPr lang="en-US" altLang="ko-KR" sz="1200" dirty="0"/>
                <a:t> 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__</a:t>
              </a:r>
              <a:r>
                <a:rPr lang="en-US" altLang="ko-KR" sz="1200" b="1" dirty="0" err="1">
                  <a:solidFill>
                    <a:srgbClr val="FF0000"/>
                  </a:solidFill>
                </a:rPr>
                <a:t>cdecl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 </a:t>
              </a:r>
              <a:r>
                <a:rPr lang="en-US" altLang="ko-KR" sz="1200" dirty="0"/>
                <a:t>main() {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dirty="0" err="1"/>
                <a:t>std</a:t>
              </a:r>
              <a:r>
                <a:rPr lang="en-US" altLang="ko-KR" sz="1200" dirty="0"/>
                <a:t>::</a:t>
              </a:r>
              <a:r>
                <a:rPr lang="en-US" altLang="ko-KR" sz="1200" dirty="0" err="1"/>
                <a:t>cout</a:t>
              </a:r>
              <a:r>
                <a:rPr lang="en-US" altLang="ko-KR" sz="1200" dirty="0"/>
                <a:t> &lt;&lt; "Hello";</a:t>
              </a:r>
            </a:p>
            <a:p>
              <a:pPr defTabSz="180000"/>
              <a:r>
                <a:rPr lang="en-US" altLang="ko-KR" sz="1200" dirty="0"/>
                <a:t>	return 0;</a:t>
              </a:r>
            </a:p>
            <a:p>
              <a:pPr defTabSz="180000"/>
              <a:r>
                <a:rPr lang="en-US" altLang="ko-KR" sz="1200" dirty="0"/>
                <a:t>}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768931" y="1609636"/>
              <a:ext cx="2770217" cy="461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rgbClr val="0070C0"/>
                  </a:solidFill>
                </a:rPr>
                <a:t>표준 </a:t>
              </a:r>
              <a:r>
                <a:rPr lang="en-US" altLang="ko-KR" sz="1400" b="1" dirty="0">
                  <a:solidFill>
                    <a:srgbClr val="0070C0"/>
                  </a:solidFill>
                </a:rPr>
                <a:t>C++ </a:t>
              </a:r>
              <a:r>
                <a:rPr lang="ko-KR" altLang="en-US" sz="1400" b="1" dirty="0">
                  <a:solidFill>
                    <a:srgbClr val="0070C0"/>
                  </a:solidFill>
                </a:rPr>
                <a:t>규칙에 따라</a:t>
              </a:r>
              <a:endParaRPr lang="en-US" altLang="ko-KR" sz="1400" b="1" dirty="0">
                <a:solidFill>
                  <a:srgbClr val="0070C0"/>
                </a:solidFill>
              </a:endParaRPr>
            </a:p>
            <a:p>
              <a:pPr algn="ctr"/>
              <a:r>
                <a:rPr lang="ko-KR" altLang="en-US" sz="1400" b="1" dirty="0">
                  <a:solidFill>
                    <a:srgbClr val="0070C0"/>
                  </a:solidFill>
                </a:rPr>
                <a:t>작성되지 않는 </a:t>
              </a:r>
              <a:r>
                <a:rPr lang="ko-KR" altLang="en-US" sz="1400" b="1" dirty="0" err="1">
                  <a:solidFill>
                    <a:srgbClr val="0070C0"/>
                  </a:solidFill>
                </a:rPr>
                <a:t>비주얼</a:t>
              </a:r>
              <a:r>
                <a:rPr lang="ko-KR" altLang="en-US" sz="1400" b="1" dirty="0">
                  <a:solidFill>
                    <a:srgbClr val="0070C0"/>
                  </a:solidFill>
                </a:rPr>
                <a:t> </a:t>
              </a:r>
              <a:r>
                <a:rPr lang="en-US" altLang="ko-KR" sz="1400" b="1" dirty="0">
                  <a:solidFill>
                    <a:srgbClr val="0070C0"/>
                  </a:solidFill>
                </a:rPr>
                <a:t>C++ </a:t>
              </a:r>
              <a:r>
                <a:rPr lang="ko-KR" altLang="en-US" sz="1400" b="1" dirty="0">
                  <a:solidFill>
                    <a:srgbClr val="0070C0"/>
                  </a:solidFill>
                </a:rPr>
                <a:t>프로그램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160230" y="4005064"/>
              <a:ext cx="1085962" cy="51077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/>
                <a:t>볼랜드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C++</a:t>
              </a:r>
            </a:p>
            <a:p>
              <a:pPr algn="ctr"/>
              <a:r>
                <a:rPr lang="ko-KR" altLang="en-US" sz="1200" dirty="0"/>
                <a:t>컴파일러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558078" y="4005064"/>
              <a:ext cx="1095189" cy="51077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/>
                <a:t>비주얼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C++</a:t>
              </a:r>
            </a:p>
            <a:p>
              <a:pPr algn="ctr"/>
              <a:r>
                <a:rPr lang="ko-KR" altLang="en-US" sz="1200" dirty="0"/>
                <a:t>컴파일러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888186" y="4005064"/>
              <a:ext cx="1055385" cy="51077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GNU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C++</a:t>
              </a:r>
            </a:p>
            <a:p>
              <a:pPr algn="ctr"/>
              <a:r>
                <a:rPr lang="ko-KR" altLang="en-US" sz="1200" dirty="0"/>
                <a:t>컴파일러</a:t>
              </a:r>
            </a:p>
          </p:txBody>
        </p:sp>
        <p:cxnSp>
          <p:nvCxnSpPr>
            <p:cNvPr id="70" name="직선 화살표 연결선 69"/>
            <p:cNvCxnSpPr>
              <a:stCxn id="65" idx="2"/>
            </p:cNvCxnSpPr>
            <p:nvPr/>
          </p:nvCxnSpPr>
          <p:spPr>
            <a:xfrm flipH="1">
              <a:off x="5703212" y="3148519"/>
              <a:ext cx="1391614" cy="85654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/>
            <p:cNvCxnSpPr>
              <a:stCxn id="65" idx="2"/>
              <a:endCxn id="68" idx="0"/>
            </p:cNvCxnSpPr>
            <p:nvPr/>
          </p:nvCxnSpPr>
          <p:spPr>
            <a:xfrm>
              <a:off x="7094826" y="3148519"/>
              <a:ext cx="10847" cy="85654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/>
            <p:cNvCxnSpPr>
              <a:stCxn id="65" idx="2"/>
              <a:endCxn id="69" idx="0"/>
            </p:cNvCxnSpPr>
            <p:nvPr/>
          </p:nvCxnSpPr>
          <p:spPr>
            <a:xfrm>
              <a:off x="7094826" y="3148519"/>
              <a:ext cx="1321053" cy="85654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직사각형 72"/>
            <p:cNvSpPr/>
            <p:nvPr/>
          </p:nvSpPr>
          <p:spPr>
            <a:xfrm>
              <a:off x="5340250" y="5710447"/>
              <a:ext cx="3495308" cy="45485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컴퓨터</a:t>
              </a:r>
            </a:p>
          </p:txBody>
        </p:sp>
        <p:sp>
          <p:nvSpPr>
            <p:cNvPr id="74" name="타원 73"/>
            <p:cNvSpPr/>
            <p:nvPr/>
          </p:nvSpPr>
          <p:spPr>
            <a:xfrm>
              <a:off x="5361072" y="4833156"/>
              <a:ext cx="725922" cy="5760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실행파일</a:t>
              </a:r>
            </a:p>
          </p:txBody>
        </p:sp>
        <p:sp>
          <p:nvSpPr>
            <p:cNvPr id="75" name="육각형 74"/>
            <p:cNvSpPr/>
            <p:nvPr/>
          </p:nvSpPr>
          <p:spPr>
            <a:xfrm>
              <a:off x="6737287" y="5121188"/>
              <a:ext cx="725924" cy="576064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실행파일</a:t>
              </a:r>
            </a:p>
          </p:txBody>
        </p:sp>
        <p:sp>
          <p:nvSpPr>
            <p:cNvPr id="76" name="정오각형 75"/>
            <p:cNvSpPr/>
            <p:nvPr/>
          </p:nvSpPr>
          <p:spPr>
            <a:xfrm>
              <a:off x="7996198" y="4801228"/>
              <a:ext cx="839361" cy="648072"/>
            </a:xfrm>
            <a:prstGeom prst="pen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실행파일</a:t>
              </a:r>
            </a:p>
          </p:txBody>
        </p:sp>
        <p:cxnSp>
          <p:nvCxnSpPr>
            <p:cNvPr id="77" name="직선 화살표 연결선 76"/>
            <p:cNvCxnSpPr>
              <a:stCxn id="67" idx="2"/>
              <a:endCxn id="74" idx="0"/>
            </p:cNvCxnSpPr>
            <p:nvPr/>
          </p:nvCxnSpPr>
          <p:spPr>
            <a:xfrm>
              <a:off x="5703211" y="4515842"/>
              <a:ext cx="20822" cy="317314"/>
            </a:xfrm>
            <a:prstGeom prst="straightConnector1">
              <a:avLst/>
            </a:prstGeom>
            <a:ln w="19050">
              <a:solidFill>
                <a:srgbClr val="92D05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/>
            <p:cNvCxnSpPr>
              <a:stCxn id="68" idx="2"/>
            </p:cNvCxnSpPr>
            <p:nvPr/>
          </p:nvCxnSpPr>
          <p:spPr>
            <a:xfrm>
              <a:off x="7105673" y="4515842"/>
              <a:ext cx="0" cy="60534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/>
            <p:cNvCxnSpPr>
              <a:stCxn id="69" idx="2"/>
              <a:endCxn id="76" idx="0"/>
            </p:cNvCxnSpPr>
            <p:nvPr/>
          </p:nvCxnSpPr>
          <p:spPr>
            <a:xfrm>
              <a:off x="8415879" y="4515842"/>
              <a:ext cx="0" cy="285386"/>
            </a:xfrm>
            <a:prstGeom prst="straightConnector1">
              <a:avLst/>
            </a:prstGeom>
            <a:ln w="19050">
              <a:solidFill>
                <a:srgbClr val="92D05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곱셈 기호 80"/>
            <p:cNvSpPr/>
            <p:nvPr/>
          </p:nvSpPr>
          <p:spPr>
            <a:xfrm>
              <a:off x="5226060" y="4615182"/>
              <a:ext cx="995946" cy="1020164"/>
            </a:xfrm>
            <a:prstGeom prst="mathMultiply">
              <a:avLst>
                <a:gd name="adj1" fmla="val 5349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곱셈 기호 85"/>
            <p:cNvSpPr/>
            <p:nvPr/>
          </p:nvSpPr>
          <p:spPr>
            <a:xfrm>
              <a:off x="7888186" y="4658535"/>
              <a:ext cx="995946" cy="1020164"/>
            </a:xfrm>
            <a:prstGeom prst="mathMultiply">
              <a:avLst>
                <a:gd name="adj1" fmla="val 5349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모서리가 둥근 사각형 설명선 86"/>
            <p:cNvSpPr/>
            <p:nvPr/>
          </p:nvSpPr>
          <p:spPr>
            <a:xfrm>
              <a:off x="3519420" y="2309029"/>
              <a:ext cx="835576" cy="682635"/>
            </a:xfrm>
            <a:prstGeom prst="wedgeRoundRectCallout">
              <a:avLst>
                <a:gd name="adj1" fmla="val -88529"/>
                <a:gd name="adj2" fmla="val 32133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>
                  <a:solidFill>
                    <a:schemeClr val="tx1"/>
                  </a:solidFill>
                </a:rPr>
                <a:t>모든 </a:t>
              </a:r>
              <a:r>
                <a:rPr lang="en-US" altLang="ko-KR" sz="1000" dirty="0">
                  <a:solidFill>
                    <a:schemeClr val="tx1"/>
                  </a:solidFill>
                </a:rPr>
                <a:t>C++ </a:t>
              </a:r>
              <a:r>
                <a:rPr lang="ko-KR" altLang="en-US" sz="1000" dirty="0">
                  <a:solidFill>
                    <a:schemeClr val="tx1"/>
                  </a:solidFill>
                </a:rPr>
                <a:t>컴파일러에 의해 컴파일</a:t>
              </a:r>
            </a:p>
          </p:txBody>
        </p:sp>
        <p:sp>
          <p:nvSpPr>
            <p:cNvPr id="88" name="모서리가 둥근 사각형 설명선 87"/>
            <p:cNvSpPr/>
            <p:nvPr/>
          </p:nvSpPr>
          <p:spPr>
            <a:xfrm>
              <a:off x="4938197" y="2690704"/>
              <a:ext cx="835576" cy="455226"/>
            </a:xfrm>
            <a:prstGeom prst="wedgeRoundRectCallout">
              <a:avLst>
                <a:gd name="adj1" fmla="val 110958"/>
                <a:gd name="adj2" fmla="val -62749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err="1">
                  <a:solidFill>
                    <a:schemeClr val="tx1"/>
                  </a:solidFill>
                </a:rPr>
                <a:t>비주얼</a:t>
              </a:r>
              <a:r>
                <a:rPr lang="ko-KR" altLang="en-US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>
                  <a:solidFill>
                    <a:schemeClr val="tx1"/>
                  </a:solidFill>
                </a:rPr>
                <a:t>C++ </a:t>
              </a:r>
              <a:r>
                <a:rPr lang="ko-KR" altLang="en-US" sz="1000" dirty="0">
                  <a:solidFill>
                    <a:schemeClr val="tx1"/>
                  </a:solidFill>
                </a:rPr>
                <a:t>전용 키워드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65339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잠깐 퀴즈 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17E479-BE95-4B3B-93A2-33C0E92B18C2}"/>
              </a:ext>
            </a:extLst>
          </p:cNvPr>
          <p:cNvSpPr txBox="1"/>
          <p:nvPr/>
        </p:nvSpPr>
        <p:spPr>
          <a:xfrm>
            <a:off x="1631504" y="1197750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다음 언어들을 만들어진 연대순으로 나열하라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963E65-E58E-4379-9C15-CAEBBE2594D0}"/>
              </a:ext>
            </a:extLst>
          </p:cNvPr>
          <p:cNvSpPr txBox="1"/>
          <p:nvPr/>
        </p:nvSpPr>
        <p:spPr>
          <a:xfrm>
            <a:off x="2207568" y="1628800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Java      C       </a:t>
            </a:r>
            <a:r>
              <a:rPr lang="en-US" altLang="ko-KR" dirty="0" err="1">
                <a:solidFill>
                  <a:srgbClr val="0070C0"/>
                </a:solidFill>
              </a:rPr>
              <a:t>C</a:t>
            </a:r>
            <a:r>
              <a:rPr lang="en-US" altLang="ko-KR" dirty="0">
                <a:solidFill>
                  <a:srgbClr val="0070C0"/>
                </a:solidFill>
              </a:rPr>
              <a:t>#      C++  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E00CC1-F55F-4366-84F1-3C1EC7E8E0E8}"/>
              </a:ext>
            </a:extLst>
          </p:cNvPr>
          <p:cNvSpPr txBox="1"/>
          <p:nvPr/>
        </p:nvSpPr>
        <p:spPr>
          <a:xfrm>
            <a:off x="5951984" y="1635513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C       </a:t>
            </a:r>
            <a:r>
              <a:rPr lang="en-US" altLang="ko-KR" dirty="0" err="1">
                <a:solidFill>
                  <a:srgbClr val="FF0000"/>
                </a:solidFill>
              </a:rPr>
              <a:t>C</a:t>
            </a:r>
            <a:r>
              <a:rPr lang="en-US" altLang="ko-KR" dirty="0">
                <a:solidFill>
                  <a:srgbClr val="FF0000"/>
                </a:solidFill>
              </a:rPr>
              <a:t>++     Java      C#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EBF047F-A13B-416C-8E88-69E582A82167}"/>
              </a:ext>
            </a:extLst>
          </p:cNvPr>
          <p:cNvSpPr txBox="1"/>
          <p:nvPr/>
        </p:nvSpPr>
        <p:spPr>
          <a:xfrm>
            <a:off x="1631504" y="2847221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다음 언어 중에서 가장 관련성이 떨어지는 것은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DEF16AD-F915-4A2E-8F65-90EBE2EA166E}"/>
              </a:ext>
            </a:extLst>
          </p:cNvPr>
          <p:cNvSpPr txBox="1"/>
          <p:nvPr/>
        </p:nvSpPr>
        <p:spPr>
          <a:xfrm>
            <a:off x="2063552" y="3356992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① </a:t>
            </a:r>
            <a:r>
              <a:rPr lang="en-US" altLang="ko-KR" dirty="0">
                <a:solidFill>
                  <a:srgbClr val="0070C0"/>
                </a:solidFill>
              </a:rPr>
              <a:t>C             </a:t>
            </a:r>
            <a:r>
              <a:rPr lang="ko-KR" altLang="en-US" dirty="0">
                <a:solidFill>
                  <a:srgbClr val="0070C0"/>
                </a:solidFill>
              </a:rPr>
              <a:t>② </a:t>
            </a:r>
            <a:r>
              <a:rPr lang="en-US" altLang="ko-KR" dirty="0">
                <a:solidFill>
                  <a:srgbClr val="0070C0"/>
                </a:solidFill>
              </a:rPr>
              <a:t>C++          </a:t>
            </a:r>
            <a:r>
              <a:rPr lang="ko-KR" altLang="en-US" dirty="0">
                <a:solidFill>
                  <a:srgbClr val="0070C0"/>
                </a:solidFill>
              </a:rPr>
              <a:t> ③ </a:t>
            </a:r>
            <a:r>
              <a:rPr lang="en-US" altLang="ko-KR" dirty="0">
                <a:solidFill>
                  <a:srgbClr val="0070C0"/>
                </a:solidFill>
              </a:rPr>
              <a:t>Basic            </a:t>
            </a:r>
            <a:r>
              <a:rPr lang="ko-KR" altLang="en-US" dirty="0">
                <a:solidFill>
                  <a:srgbClr val="0070C0"/>
                </a:solidFill>
              </a:rPr>
              <a:t>④ </a:t>
            </a:r>
            <a:r>
              <a:rPr lang="en-US" altLang="ko-KR" dirty="0">
                <a:solidFill>
                  <a:srgbClr val="0070C0"/>
                </a:solidFill>
              </a:rPr>
              <a:t>Java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F43126D-FBD3-431F-95E4-F111C8CCC4B9}"/>
              </a:ext>
            </a:extLst>
          </p:cNvPr>
          <p:cNvSpPr/>
          <p:nvPr/>
        </p:nvSpPr>
        <p:spPr>
          <a:xfrm>
            <a:off x="5256452" y="3369266"/>
            <a:ext cx="369332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7FC7881-34F3-4B4B-818A-49C0980B7EAC}"/>
              </a:ext>
            </a:extLst>
          </p:cNvPr>
          <p:cNvSpPr txBox="1"/>
          <p:nvPr/>
        </p:nvSpPr>
        <p:spPr>
          <a:xfrm>
            <a:off x="1631504" y="4384034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C++ </a:t>
            </a:r>
            <a:r>
              <a:rPr lang="ko-KR" altLang="en-US" dirty="0"/>
              <a:t>표준이 중요한 이유는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A5A5336-8ABA-4AD7-BE63-660D85C66674}"/>
              </a:ext>
            </a:extLst>
          </p:cNvPr>
          <p:cNvSpPr txBox="1"/>
          <p:nvPr/>
        </p:nvSpPr>
        <p:spPr>
          <a:xfrm>
            <a:off x="2063552" y="4893805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① 개발속도</a:t>
            </a:r>
            <a:r>
              <a:rPr lang="en-US" altLang="ko-KR" dirty="0">
                <a:solidFill>
                  <a:srgbClr val="0070C0"/>
                </a:solidFill>
              </a:rPr>
              <a:t>           </a:t>
            </a:r>
            <a:r>
              <a:rPr lang="ko-KR" altLang="en-US" dirty="0">
                <a:solidFill>
                  <a:srgbClr val="0070C0"/>
                </a:solidFill>
              </a:rPr>
              <a:t>② 호환성           ③ 특수성 </a:t>
            </a:r>
            <a:r>
              <a:rPr lang="en-US" altLang="ko-KR" dirty="0">
                <a:solidFill>
                  <a:srgbClr val="0070C0"/>
                </a:solidFill>
              </a:rPr>
              <a:t>        </a:t>
            </a:r>
            <a:r>
              <a:rPr lang="ko-KR" altLang="en-US" dirty="0">
                <a:solidFill>
                  <a:srgbClr val="0070C0"/>
                </a:solidFill>
              </a:rPr>
              <a:t>④ 정확성</a:t>
            </a:r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4C62E97-D439-44EA-9CA7-5C00DE95A859}"/>
              </a:ext>
            </a:extLst>
          </p:cNvPr>
          <p:cNvSpPr/>
          <p:nvPr/>
        </p:nvSpPr>
        <p:spPr>
          <a:xfrm>
            <a:off x="4188606" y="4903745"/>
            <a:ext cx="369332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31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12" grpId="0" animBg="1"/>
      <p:bldP spid="4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C++ </a:t>
            </a:r>
            <a:r>
              <a:rPr lang="ko-KR" altLang="en-US" dirty="0"/>
              <a:t>언어의 주요한 설계 목적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703512" y="936649"/>
            <a:ext cx="10153128" cy="5616624"/>
          </a:xfrm>
        </p:spPr>
        <p:txBody>
          <a:bodyPr vert="horz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C </a:t>
            </a:r>
            <a:r>
              <a:rPr lang="ko-KR" altLang="en-US" dirty="0"/>
              <a:t>언어와의 호환성</a:t>
            </a:r>
            <a:endParaRPr lang="en-US" altLang="ko-KR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ko-KR" dirty="0"/>
              <a:t>C </a:t>
            </a:r>
            <a:r>
              <a:rPr lang="ko-KR" altLang="en-US" dirty="0"/>
              <a:t>언어의 문법 체계 계승</a:t>
            </a:r>
            <a:endParaRPr lang="en-US" altLang="ko-KR" dirty="0"/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ko-KR" altLang="en-US" dirty="0"/>
              <a:t>소스 레벨 호환성 </a:t>
            </a:r>
            <a:r>
              <a:rPr lang="en-US" altLang="ko-KR" dirty="0"/>
              <a:t>- </a:t>
            </a:r>
            <a:r>
              <a:rPr lang="ko-KR" altLang="en-US" dirty="0"/>
              <a:t>기존에 작성된 </a:t>
            </a:r>
            <a:r>
              <a:rPr lang="en-US" altLang="ko-KR" dirty="0"/>
              <a:t>C </a:t>
            </a:r>
            <a:r>
              <a:rPr lang="ko-KR" altLang="en-US" dirty="0"/>
              <a:t>프로그램을 그대로 가져다 사용</a:t>
            </a:r>
            <a:endParaRPr lang="en-US" altLang="ko-KR" dirty="0"/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ko-KR" altLang="en-US" dirty="0"/>
              <a:t>링크 레벨 호환성 </a:t>
            </a:r>
            <a:r>
              <a:rPr lang="en-US" altLang="ko-KR" dirty="0"/>
              <a:t>–  C </a:t>
            </a:r>
            <a:r>
              <a:rPr lang="ko-KR" altLang="en-US" dirty="0"/>
              <a:t>목적 파일과 라이브러리를 </a:t>
            </a:r>
            <a:r>
              <a:rPr lang="en-US" altLang="ko-KR" dirty="0"/>
              <a:t>C++ </a:t>
            </a:r>
            <a:r>
              <a:rPr lang="ko-KR" altLang="en-US" dirty="0"/>
              <a:t>프로그램에서 링크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객체 지향 개념 도입</a:t>
            </a:r>
            <a:endParaRPr lang="en-US" altLang="ko-KR" dirty="0"/>
          </a:p>
          <a:p>
            <a:pPr lvl="1">
              <a:spcBef>
                <a:spcPts val="0"/>
              </a:spcBef>
            </a:pPr>
            <a:r>
              <a:rPr lang="ko-KR" altLang="en-US" dirty="0"/>
              <a:t>캡슐화</a:t>
            </a:r>
            <a:r>
              <a:rPr lang="en-US" altLang="ko-KR" dirty="0"/>
              <a:t>, </a:t>
            </a:r>
            <a:r>
              <a:rPr lang="ko-KR" altLang="en-US" dirty="0"/>
              <a:t>상속</a:t>
            </a:r>
            <a:r>
              <a:rPr lang="en-US" altLang="ko-KR" dirty="0"/>
              <a:t>, </a:t>
            </a:r>
            <a:r>
              <a:rPr lang="ko-KR" altLang="en-US" dirty="0" err="1"/>
              <a:t>다형성</a:t>
            </a:r>
            <a:endParaRPr lang="en-US" altLang="ko-KR" dirty="0"/>
          </a:p>
          <a:p>
            <a:pPr lvl="1">
              <a:spcBef>
                <a:spcPts val="0"/>
              </a:spcBef>
            </a:pPr>
            <a:r>
              <a:rPr lang="ko-KR" altLang="en-US" dirty="0"/>
              <a:t>소프트웨어의 재사용을 통해 생산성 향상</a:t>
            </a:r>
            <a:endParaRPr lang="en-US" altLang="ko-KR" dirty="0"/>
          </a:p>
          <a:p>
            <a:pPr lvl="1">
              <a:spcBef>
                <a:spcPts val="0"/>
              </a:spcBef>
            </a:pPr>
            <a:r>
              <a:rPr lang="ko-KR" altLang="en-US" dirty="0"/>
              <a:t>복잡하고 큰 규모의 소프트웨어의 작성</a:t>
            </a:r>
            <a:r>
              <a:rPr lang="en-US" altLang="ko-KR" dirty="0"/>
              <a:t>,</a:t>
            </a:r>
            <a:r>
              <a:rPr lang="ko-KR" altLang="en-US" dirty="0"/>
              <a:t> 관리</a:t>
            </a:r>
            <a:r>
              <a:rPr lang="en-US" altLang="ko-KR" dirty="0"/>
              <a:t>,</a:t>
            </a:r>
            <a:r>
              <a:rPr lang="ko-KR" altLang="en-US" dirty="0"/>
              <a:t> 유지보수 용이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엄격한 타입 체크</a:t>
            </a:r>
            <a:endParaRPr lang="en-US" altLang="ko-KR" dirty="0"/>
          </a:p>
          <a:p>
            <a:pPr lvl="1">
              <a:spcBef>
                <a:spcPts val="0"/>
              </a:spcBef>
            </a:pPr>
            <a:r>
              <a:rPr lang="ko-KR" altLang="en-US" dirty="0"/>
              <a:t>실행 시간 오류의 가능성을 줄임</a:t>
            </a:r>
            <a:endParaRPr lang="en-US" altLang="ko-KR" dirty="0"/>
          </a:p>
          <a:p>
            <a:pPr lvl="1">
              <a:spcBef>
                <a:spcPts val="0"/>
              </a:spcBef>
            </a:pPr>
            <a:r>
              <a:rPr lang="ko-KR" altLang="en-US" dirty="0"/>
              <a:t>디버깅</a:t>
            </a:r>
            <a:r>
              <a:rPr lang="en-US" altLang="ko-KR" dirty="0"/>
              <a:t> </a:t>
            </a:r>
            <a:r>
              <a:rPr lang="ko-KR" altLang="en-US" dirty="0"/>
              <a:t>편리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실행 시간의 효율성 저하 최소화</a:t>
            </a:r>
            <a:endParaRPr lang="en-US" altLang="ko-KR" dirty="0"/>
          </a:p>
          <a:p>
            <a:pPr lvl="1">
              <a:spcBef>
                <a:spcPts val="0"/>
              </a:spcBef>
            </a:pPr>
            <a:r>
              <a:rPr lang="ko-KR" altLang="en-US" dirty="0"/>
              <a:t>실행 시간을 저하시키는 요소와 해결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F144AE-324A-4354-B488-680CCA92BD02}"/>
              </a:ext>
            </a:extLst>
          </p:cNvPr>
          <p:cNvSpPr txBox="1"/>
          <p:nvPr/>
        </p:nvSpPr>
        <p:spPr>
          <a:xfrm>
            <a:off x="6672064" y="6093296"/>
            <a:ext cx="1296144" cy="376345"/>
          </a:xfrm>
          <a:prstGeom prst="wedgeRoundRectCallout">
            <a:avLst>
              <a:gd name="adj1" fmla="val -53522"/>
              <a:gd name="adj2" fmla="val -18297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2">
              <a:lnSpc>
                <a:spcPct val="110000"/>
              </a:lnSpc>
              <a:spcBef>
                <a:spcPts val="0"/>
              </a:spcBef>
            </a:pPr>
            <a:r>
              <a:rPr lang="en-US" altLang="ko-KR" sz="1600" dirty="0">
                <a:solidFill>
                  <a:srgbClr val="FF0000"/>
                </a:solidFill>
              </a:rPr>
              <a:t>inline</a:t>
            </a:r>
            <a:r>
              <a:rPr lang="ko-KR" altLang="en-US" sz="1600" dirty="0">
                <a:solidFill>
                  <a:srgbClr val="FF0000"/>
                </a:solidFill>
              </a:rPr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2659766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내용 개체 틀 2"/>
          <p:cNvSpPr txBox="1">
            <a:spLocks/>
          </p:cNvSpPr>
          <p:nvPr/>
        </p:nvSpPr>
        <p:spPr>
          <a:xfrm>
            <a:off x="2046953" y="1631124"/>
            <a:ext cx="5812342" cy="6312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995" b="1" dirty="0">
                <a:latin typeface="+mj-ea"/>
                <a:ea typeface="+mj-ea"/>
              </a:rPr>
              <a:t>평가 비율</a:t>
            </a:r>
            <a:endParaRPr lang="en-US" altLang="ko-KR" sz="1995" b="1" dirty="0"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ko-KR" sz="1814" dirty="0"/>
          </a:p>
        </p:txBody>
      </p:sp>
      <p:grpSp>
        <p:nvGrpSpPr>
          <p:cNvPr id="31" name="그룹 30"/>
          <p:cNvGrpSpPr/>
          <p:nvPr/>
        </p:nvGrpSpPr>
        <p:grpSpPr>
          <a:xfrm>
            <a:off x="1434068" y="1478714"/>
            <a:ext cx="612885" cy="546310"/>
            <a:chOff x="7275513" y="1320801"/>
            <a:chExt cx="993775" cy="885824"/>
          </a:xfrm>
          <a:solidFill>
            <a:schemeClr val="accent1">
              <a:lumMod val="75000"/>
            </a:schemeClr>
          </a:solidFill>
        </p:grpSpPr>
        <p:sp>
          <p:nvSpPr>
            <p:cNvPr id="32" name="Freeform 12"/>
            <p:cNvSpPr>
              <a:spLocks noEditPoints="1"/>
            </p:cNvSpPr>
            <p:nvPr/>
          </p:nvSpPr>
          <p:spPr bwMode="auto">
            <a:xfrm>
              <a:off x="7275513" y="1497013"/>
              <a:ext cx="606425" cy="709612"/>
            </a:xfrm>
            <a:custGeom>
              <a:avLst/>
              <a:gdLst>
                <a:gd name="T0" fmla="*/ 33 w 214"/>
                <a:gd name="T1" fmla="*/ 250 h 250"/>
                <a:gd name="T2" fmla="*/ 0 w 214"/>
                <a:gd name="T3" fmla="*/ 218 h 250"/>
                <a:gd name="T4" fmla="*/ 0 w 214"/>
                <a:gd name="T5" fmla="*/ 218 h 250"/>
                <a:gd name="T6" fmla="*/ 0 w 214"/>
                <a:gd name="T7" fmla="*/ 33 h 250"/>
                <a:gd name="T8" fmla="*/ 33 w 214"/>
                <a:gd name="T9" fmla="*/ 0 h 250"/>
                <a:gd name="T10" fmla="*/ 33 w 214"/>
                <a:gd name="T11" fmla="*/ 0 h 250"/>
                <a:gd name="T12" fmla="*/ 182 w 214"/>
                <a:gd name="T13" fmla="*/ 0 h 250"/>
                <a:gd name="T14" fmla="*/ 214 w 214"/>
                <a:gd name="T15" fmla="*/ 33 h 250"/>
                <a:gd name="T16" fmla="*/ 214 w 214"/>
                <a:gd name="T17" fmla="*/ 33 h 250"/>
                <a:gd name="T18" fmla="*/ 214 w 214"/>
                <a:gd name="T19" fmla="*/ 218 h 250"/>
                <a:gd name="T20" fmla="*/ 182 w 214"/>
                <a:gd name="T21" fmla="*/ 250 h 250"/>
                <a:gd name="T22" fmla="*/ 182 w 214"/>
                <a:gd name="T23" fmla="*/ 250 h 250"/>
                <a:gd name="T24" fmla="*/ 33 w 214"/>
                <a:gd name="T25" fmla="*/ 250 h 250"/>
                <a:gd name="T26" fmla="*/ 21 w 214"/>
                <a:gd name="T27" fmla="*/ 33 h 250"/>
                <a:gd name="T28" fmla="*/ 21 w 214"/>
                <a:gd name="T29" fmla="*/ 218 h 250"/>
                <a:gd name="T30" fmla="*/ 33 w 214"/>
                <a:gd name="T31" fmla="*/ 229 h 250"/>
                <a:gd name="T32" fmla="*/ 33 w 214"/>
                <a:gd name="T33" fmla="*/ 229 h 250"/>
                <a:gd name="T34" fmla="*/ 182 w 214"/>
                <a:gd name="T35" fmla="*/ 229 h 250"/>
                <a:gd name="T36" fmla="*/ 193 w 214"/>
                <a:gd name="T37" fmla="*/ 218 h 250"/>
                <a:gd name="T38" fmla="*/ 193 w 214"/>
                <a:gd name="T39" fmla="*/ 218 h 250"/>
                <a:gd name="T40" fmla="*/ 193 w 214"/>
                <a:gd name="T41" fmla="*/ 33 h 250"/>
                <a:gd name="T42" fmla="*/ 182 w 214"/>
                <a:gd name="T43" fmla="*/ 21 h 250"/>
                <a:gd name="T44" fmla="*/ 182 w 214"/>
                <a:gd name="T45" fmla="*/ 21 h 250"/>
                <a:gd name="T46" fmla="*/ 33 w 214"/>
                <a:gd name="T47" fmla="*/ 21 h 250"/>
                <a:gd name="T48" fmla="*/ 21 w 214"/>
                <a:gd name="T49" fmla="*/ 33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4" h="250">
                  <a:moveTo>
                    <a:pt x="33" y="250"/>
                  </a:moveTo>
                  <a:cubicBezTo>
                    <a:pt x="15" y="250"/>
                    <a:pt x="0" y="236"/>
                    <a:pt x="0" y="218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200" y="0"/>
                    <a:pt x="214" y="15"/>
                    <a:pt x="214" y="33"/>
                  </a:cubicBezTo>
                  <a:cubicBezTo>
                    <a:pt x="214" y="33"/>
                    <a:pt x="214" y="33"/>
                    <a:pt x="214" y="33"/>
                  </a:cubicBezTo>
                  <a:cubicBezTo>
                    <a:pt x="214" y="218"/>
                    <a:pt x="214" y="218"/>
                    <a:pt x="214" y="218"/>
                  </a:cubicBezTo>
                  <a:cubicBezTo>
                    <a:pt x="214" y="236"/>
                    <a:pt x="200" y="250"/>
                    <a:pt x="182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33" y="250"/>
                    <a:pt x="33" y="250"/>
                    <a:pt x="33" y="250"/>
                  </a:cubicBezTo>
                  <a:close/>
                  <a:moveTo>
                    <a:pt x="21" y="33"/>
                  </a:moveTo>
                  <a:cubicBezTo>
                    <a:pt x="21" y="218"/>
                    <a:pt x="21" y="218"/>
                    <a:pt x="21" y="218"/>
                  </a:cubicBezTo>
                  <a:cubicBezTo>
                    <a:pt x="21" y="224"/>
                    <a:pt x="27" y="229"/>
                    <a:pt x="33" y="229"/>
                  </a:cubicBezTo>
                  <a:cubicBezTo>
                    <a:pt x="33" y="229"/>
                    <a:pt x="33" y="229"/>
                    <a:pt x="33" y="229"/>
                  </a:cubicBezTo>
                  <a:cubicBezTo>
                    <a:pt x="182" y="229"/>
                    <a:pt x="182" y="229"/>
                    <a:pt x="182" y="229"/>
                  </a:cubicBezTo>
                  <a:cubicBezTo>
                    <a:pt x="188" y="229"/>
                    <a:pt x="193" y="224"/>
                    <a:pt x="193" y="218"/>
                  </a:cubicBezTo>
                  <a:cubicBezTo>
                    <a:pt x="193" y="218"/>
                    <a:pt x="193" y="218"/>
                    <a:pt x="193" y="218"/>
                  </a:cubicBezTo>
                  <a:cubicBezTo>
                    <a:pt x="193" y="33"/>
                    <a:pt x="193" y="33"/>
                    <a:pt x="193" y="33"/>
                  </a:cubicBezTo>
                  <a:cubicBezTo>
                    <a:pt x="193" y="27"/>
                    <a:pt x="188" y="21"/>
                    <a:pt x="182" y="21"/>
                  </a:cubicBezTo>
                  <a:cubicBezTo>
                    <a:pt x="182" y="21"/>
                    <a:pt x="182" y="21"/>
                    <a:pt x="182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27" y="21"/>
                    <a:pt x="21" y="27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31" tIns="41465" rIns="82931" bIns="41465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32"/>
            </a:p>
          </p:txBody>
        </p:sp>
        <p:sp>
          <p:nvSpPr>
            <p:cNvPr id="33" name="Freeform 13"/>
            <p:cNvSpPr>
              <a:spLocks/>
            </p:cNvSpPr>
            <p:nvPr/>
          </p:nvSpPr>
          <p:spPr bwMode="auto">
            <a:xfrm>
              <a:off x="7581900" y="1806575"/>
              <a:ext cx="201613" cy="198437"/>
            </a:xfrm>
            <a:custGeom>
              <a:avLst/>
              <a:gdLst>
                <a:gd name="T0" fmla="*/ 127 w 127"/>
                <a:gd name="T1" fmla="*/ 66 h 125"/>
                <a:gd name="T2" fmla="*/ 61 w 127"/>
                <a:gd name="T3" fmla="*/ 0 h 125"/>
                <a:gd name="T4" fmla="*/ 0 w 127"/>
                <a:gd name="T5" fmla="*/ 100 h 125"/>
                <a:gd name="T6" fmla="*/ 25 w 127"/>
                <a:gd name="T7" fmla="*/ 125 h 125"/>
                <a:gd name="T8" fmla="*/ 127 w 127"/>
                <a:gd name="T9" fmla="*/ 66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25">
                  <a:moveTo>
                    <a:pt x="127" y="66"/>
                  </a:moveTo>
                  <a:lnTo>
                    <a:pt x="61" y="0"/>
                  </a:lnTo>
                  <a:lnTo>
                    <a:pt x="0" y="100"/>
                  </a:lnTo>
                  <a:lnTo>
                    <a:pt x="25" y="125"/>
                  </a:lnTo>
                  <a:lnTo>
                    <a:pt x="127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31" tIns="41465" rIns="82931" bIns="41465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32"/>
            </a:p>
          </p:txBody>
        </p:sp>
        <p:sp>
          <p:nvSpPr>
            <p:cNvPr id="34" name="Freeform 14"/>
            <p:cNvSpPr>
              <a:spLocks noEditPoints="1"/>
            </p:cNvSpPr>
            <p:nvPr/>
          </p:nvSpPr>
          <p:spPr bwMode="auto">
            <a:xfrm>
              <a:off x="7693025" y="1320801"/>
              <a:ext cx="576263" cy="576262"/>
            </a:xfrm>
            <a:custGeom>
              <a:avLst/>
              <a:gdLst>
                <a:gd name="T0" fmla="*/ 191 w 203"/>
                <a:gd name="T1" fmla="*/ 11 h 203"/>
                <a:gd name="T2" fmla="*/ 152 w 203"/>
                <a:gd name="T3" fmla="*/ 11 h 203"/>
                <a:gd name="T4" fmla="*/ 140 w 203"/>
                <a:gd name="T5" fmla="*/ 23 h 203"/>
                <a:gd name="T6" fmla="*/ 180 w 203"/>
                <a:gd name="T7" fmla="*/ 63 h 203"/>
                <a:gd name="T8" fmla="*/ 191 w 203"/>
                <a:gd name="T9" fmla="*/ 51 h 203"/>
                <a:gd name="T10" fmla="*/ 191 w 203"/>
                <a:gd name="T11" fmla="*/ 11 h 203"/>
                <a:gd name="T12" fmla="*/ 171 w 203"/>
                <a:gd name="T13" fmla="*/ 72 h 203"/>
                <a:gd name="T14" fmla="*/ 131 w 203"/>
                <a:gd name="T15" fmla="*/ 32 h 203"/>
                <a:gd name="T16" fmla="*/ 0 w 203"/>
                <a:gd name="T17" fmla="*/ 163 h 203"/>
                <a:gd name="T18" fmla="*/ 40 w 203"/>
                <a:gd name="T19" fmla="*/ 203 h 203"/>
                <a:gd name="T20" fmla="*/ 171 w 203"/>
                <a:gd name="T21" fmla="*/ 7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203">
                  <a:moveTo>
                    <a:pt x="191" y="11"/>
                  </a:moveTo>
                  <a:cubicBezTo>
                    <a:pt x="180" y="0"/>
                    <a:pt x="163" y="0"/>
                    <a:pt x="152" y="11"/>
                  </a:cubicBezTo>
                  <a:cubicBezTo>
                    <a:pt x="140" y="23"/>
                    <a:pt x="140" y="23"/>
                    <a:pt x="140" y="23"/>
                  </a:cubicBezTo>
                  <a:cubicBezTo>
                    <a:pt x="180" y="63"/>
                    <a:pt x="180" y="63"/>
                    <a:pt x="180" y="63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203" y="40"/>
                    <a:pt x="203" y="22"/>
                    <a:pt x="191" y="11"/>
                  </a:cubicBezTo>
                  <a:close/>
                  <a:moveTo>
                    <a:pt x="171" y="7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40" y="203"/>
                    <a:pt x="40" y="203"/>
                    <a:pt x="40" y="203"/>
                  </a:cubicBezTo>
                  <a:lnTo>
                    <a:pt x="171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31" tIns="41465" rIns="82931" bIns="41465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32"/>
            </a:p>
          </p:txBody>
        </p:sp>
        <p:sp>
          <p:nvSpPr>
            <p:cNvPr id="35" name="Freeform 15"/>
            <p:cNvSpPr>
              <a:spLocks/>
            </p:cNvSpPr>
            <p:nvPr/>
          </p:nvSpPr>
          <p:spPr bwMode="auto">
            <a:xfrm>
              <a:off x="7507288" y="1982788"/>
              <a:ext cx="93663" cy="93662"/>
            </a:xfrm>
            <a:custGeom>
              <a:avLst/>
              <a:gdLst>
                <a:gd name="T0" fmla="*/ 59 w 59"/>
                <a:gd name="T1" fmla="*/ 23 h 59"/>
                <a:gd name="T2" fmla="*/ 36 w 59"/>
                <a:gd name="T3" fmla="*/ 0 h 59"/>
                <a:gd name="T4" fmla="*/ 0 w 59"/>
                <a:gd name="T5" fmla="*/ 59 h 59"/>
                <a:gd name="T6" fmla="*/ 59 w 59"/>
                <a:gd name="T7" fmla="*/ 2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" h="59">
                  <a:moveTo>
                    <a:pt x="59" y="23"/>
                  </a:moveTo>
                  <a:lnTo>
                    <a:pt x="36" y="0"/>
                  </a:lnTo>
                  <a:lnTo>
                    <a:pt x="0" y="59"/>
                  </a:lnTo>
                  <a:lnTo>
                    <a:pt x="59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31" tIns="41465" rIns="82931" bIns="41465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32"/>
            </a:p>
          </p:txBody>
        </p:sp>
        <p:sp>
          <p:nvSpPr>
            <p:cNvPr id="36" name="Freeform 16"/>
            <p:cNvSpPr>
              <a:spLocks noEditPoints="1"/>
            </p:cNvSpPr>
            <p:nvPr/>
          </p:nvSpPr>
          <p:spPr bwMode="auto">
            <a:xfrm>
              <a:off x="7575550" y="1800225"/>
              <a:ext cx="212725" cy="211137"/>
            </a:xfrm>
            <a:custGeom>
              <a:avLst/>
              <a:gdLst>
                <a:gd name="T0" fmla="*/ 134 w 134"/>
                <a:gd name="T1" fmla="*/ 70 h 133"/>
                <a:gd name="T2" fmla="*/ 29 w 134"/>
                <a:gd name="T3" fmla="*/ 133 h 133"/>
                <a:gd name="T4" fmla="*/ 0 w 134"/>
                <a:gd name="T5" fmla="*/ 104 h 133"/>
                <a:gd name="T6" fmla="*/ 63 w 134"/>
                <a:gd name="T7" fmla="*/ 2 h 133"/>
                <a:gd name="T8" fmla="*/ 65 w 134"/>
                <a:gd name="T9" fmla="*/ 4 h 133"/>
                <a:gd name="T10" fmla="*/ 63 w 134"/>
                <a:gd name="T11" fmla="*/ 2 h 133"/>
                <a:gd name="T12" fmla="*/ 65 w 134"/>
                <a:gd name="T13" fmla="*/ 0 h 133"/>
                <a:gd name="T14" fmla="*/ 134 w 134"/>
                <a:gd name="T15" fmla="*/ 70 h 133"/>
                <a:gd name="T16" fmla="*/ 134 w 134"/>
                <a:gd name="T17" fmla="*/ 70 h 133"/>
                <a:gd name="T18" fmla="*/ 65 w 134"/>
                <a:gd name="T19" fmla="*/ 9 h 133"/>
                <a:gd name="T20" fmla="*/ 8 w 134"/>
                <a:gd name="T21" fmla="*/ 104 h 133"/>
                <a:gd name="T22" fmla="*/ 29 w 134"/>
                <a:gd name="T23" fmla="*/ 126 h 133"/>
                <a:gd name="T24" fmla="*/ 126 w 134"/>
                <a:gd name="T25" fmla="*/ 68 h 133"/>
                <a:gd name="T26" fmla="*/ 65 w 134"/>
                <a:gd name="T27" fmla="*/ 9 h 133"/>
                <a:gd name="T28" fmla="*/ 65 w 134"/>
                <a:gd name="T29" fmla="*/ 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4" h="133">
                  <a:moveTo>
                    <a:pt x="134" y="70"/>
                  </a:moveTo>
                  <a:lnTo>
                    <a:pt x="29" y="133"/>
                  </a:lnTo>
                  <a:lnTo>
                    <a:pt x="0" y="104"/>
                  </a:lnTo>
                  <a:lnTo>
                    <a:pt x="63" y="2"/>
                  </a:lnTo>
                  <a:lnTo>
                    <a:pt x="65" y="4"/>
                  </a:lnTo>
                  <a:lnTo>
                    <a:pt x="63" y="2"/>
                  </a:lnTo>
                  <a:lnTo>
                    <a:pt x="65" y="0"/>
                  </a:lnTo>
                  <a:lnTo>
                    <a:pt x="134" y="70"/>
                  </a:lnTo>
                  <a:lnTo>
                    <a:pt x="134" y="70"/>
                  </a:lnTo>
                  <a:close/>
                  <a:moveTo>
                    <a:pt x="65" y="9"/>
                  </a:moveTo>
                  <a:lnTo>
                    <a:pt x="8" y="104"/>
                  </a:lnTo>
                  <a:lnTo>
                    <a:pt x="29" y="126"/>
                  </a:lnTo>
                  <a:lnTo>
                    <a:pt x="126" y="68"/>
                  </a:lnTo>
                  <a:lnTo>
                    <a:pt x="65" y="9"/>
                  </a:lnTo>
                  <a:lnTo>
                    <a:pt x="65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31" tIns="41465" rIns="82931" bIns="41465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32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678776" y="44624"/>
            <a:ext cx="2416367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2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방법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749072" y="2449392"/>
            <a:ext cx="4636812" cy="2679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0976" indent="-310976">
              <a:lnSpc>
                <a:spcPct val="150000"/>
              </a:lnSpc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ko-KR" altLang="en-US" sz="1814" b="1" dirty="0">
                <a:latin typeface="+mj-ea"/>
                <a:ea typeface="+mj-ea"/>
              </a:rPr>
              <a:t>수업 준비 체크</a:t>
            </a:r>
            <a:r>
              <a:rPr lang="en-US" altLang="ko-KR" sz="1814" b="1" dirty="0">
                <a:latin typeface="+mj-ea"/>
                <a:ea typeface="+mj-ea"/>
              </a:rPr>
              <a:t>, </a:t>
            </a:r>
            <a:r>
              <a:rPr lang="ko-KR" altLang="en-US" sz="1814" b="1" dirty="0">
                <a:latin typeface="+mj-ea"/>
                <a:ea typeface="+mj-ea"/>
              </a:rPr>
              <a:t>수업 진단</a:t>
            </a:r>
            <a:endParaRPr lang="en-US" altLang="ko-KR" sz="1814" b="1" dirty="0">
              <a:latin typeface="+mj-ea"/>
              <a:ea typeface="+mj-ea"/>
            </a:endParaRPr>
          </a:p>
          <a:p>
            <a:pPr marL="310976" indent="-310976">
              <a:lnSpc>
                <a:spcPct val="150000"/>
              </a:lnSpc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ko-KR" altLang="en-US" sz="1814" b="1" dirty="0">
                <a:latin typeface="+mj-ea"/>
                <a:ea typeface="+mj-ea"/>
              </a:rPr>
              <a:t>수업에 앞서서</a:t>
            </a:r>
            <a:r>
              <a:rPr lang="en-US" altLang="ko-KR" sz="1814" b="1" dirty="0">
                <a:latin typeface="+mj-ea"/>
                <a:ea typeface="+mj-ea"/>
              </a:rPr>
              <a:t> …</a:t>
            </a:r>
          </a:p>
          <a:p>
            <a:pPr marL="725611" lvl="1" indent="-310976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814" dirty="0">
                <a:solidFill>
                  <a:schemeClr val="tx2"/>
                </a:solidFill>
                <a:latin typeface="+mj-ea"/>
                <a:ea typeface="+mj-ea"/>
              </a:rPr>
              <a:t>출결</a:t>
            </a:r>
            <a:endParaRPr lang="en-US" altLang="ko-KR" sz="1814" dirty="0">
              <a:solidFill>
                <a:schemeClr val="tx2"/>
              </a:solidFill>
              <a:latin typeface="+mj-ea"/>
              <a:ea typeface="+mj-ea"/>
            </a:endParaRPr>
          </a:p>
          <a:p>
            <a:pPr marL="725611" lvl="1" indent="-310976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814" dirty="0">
                <a:solidFill>
                  <a:schemeClr val="tx2"/>
                </a:solidFill>
                <a:latin typeface="+mj-ea"/>
                <a:ea typeface="+mj-ea"/>
              </a:rPr>
              <a:t>지각</a:t>
            </a:r>
            <a:r>
              <a:rPr lang="en-US" altLang="ko-KR" sz="1814" dirty="0">
                <a:solidFill>
                  <a:schemeClr val="tx2"/>
                </a:solidFill>
                <a:latin typeface="+mj-ea"/>
                <a:ea typeface="+mj-ea"/>
              </a:rPr>
              <a:t>, </a:t>
            </a:r>
            <a:r>
              <a:rPr lang="ko-KR" altLang="en-US" sz="1814" dirty="0">
                <a:solidFill>
                  <a:schemeClr val="tx2"/>
                </a:solidFill>
                <a:latin typeface="+mj-ea"/>
                <a:ea typeface="+mj-ea"/>
              </a:rPr>
              <a:t>조퇴</a:t>
            </a:r>
            <a:r>
              <a:rPr lang="en-US" altLang="ko-KR" sz="1814" dirty="0">
                <a:solidFill>
                  <a:schemeClr val="tx2"/>
                </a:solidFill>
                <a:latin typeface="+mj-ea"/>
                <a:ea typeface="+mj-ea"/>
              </a:rPr>
              <a:t>, </a:t>
            </a:r>
            <a:r>
              <a:rPr lang="ko-KR" altLang="en-US" sz="1814" dirty="0">
                <a:solidFill>
                  <a:schemeClr val="tx2"/>
                </a:solidFill>
                <a:latin typeface="+mj-ea"/>
                <a:ea typeface="+mj-ea"/>
              </a:rPr>
              <a:t>결석</a:t>
            </a:r>
            <a:endParaRPr lang="en-US" altLang="ko-KR" sz="1814" dirty="0">
              <a:solidFill>
                <a:schemeClr val="tx2"/>
              </a:solidFill>
              <a:latin typeface="+mj-ea"/>
              <a:ea typeface="+mj-ea"/>
            </a:endParaRPr>
          </a:p>
          <a:p>
            <a:pPr marL="725611" lvl="1" indent="-310976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814" dirty="0">
              <a:solidFill>
                <a:schemeClr val="tx2"/>
              </a:solidFill>
              <a:latin typeface="+mj-ea"/>
              <a:ea typeface="+mj-ea"/>
            </a:endParaRPr>
          </a:p>
          <a:p>
            <a:pPr marL="310976" indent="-310976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14" b="1" dirty="0">
              <a:latin typeface="+mj-ea"/>
              <a:ea typeface="+mj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34068" y="2320223"/>
            <a:ext cx="6096000" cy="3164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0976" indent="-310976">
              <a:lnSpc>
                <a:spcPct val="150000"/>
              </a:lnSpc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ko-KR" altLang="en-US" sz="1814" b="1" dirty="0">
                <a:latin typeface="+mj-ea"/>
                <a:ea typeface="+mj-ea"/>
              </a:rPr>
              <a:t>출석 </a:t>
            </a:r>
            <a:r>
              <a:rPr lang="en-US" altLang="ko-KR" sz="1814" b="1" dirty="0">
                <a:latin typeface="+mj-ea"/>
                <a:ea typeface="+mj-ea"/>
              </a:rPr>
              <a:t>: 20%</a:t>
            </a:r>
          </a:p>
          <a:p>
            <a:pPr marL="310976" indent="-310976">
              <a:lnSpc>
                <a:spcPct val="150000"/>
              </a:lnSpc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ko-KR" altLang="en-US" sz="1814" b="1" dirty="0">
                <a:latin typeface="+mj-ea"/>
                <a:ea typeface="+mj-ea"/>
              </a:rPr>
              <a:t>과제 </a:t>
            </a:r>
            <a:r>
              <a:rPr lang="en-US" altLang="ko-KR" sz="1814" b="1" dirty="0">
                <a:latin typeface="+mj-ea"/>
                <a:ea typeface="+mj-ea"/>
              </a:rPr>
              <a:t>: 20%</a:t>
            </a:r>
          </a:p>
          <a:p>
            <a:pPr marL="725611" lvl="1" indent="-310976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814" dirty="0">
                <a:solidFill>
                  <a:schemeClr val="tx2"/>
                </a:solidFill>
                <a:latin typeface="+mj-ea"/>
                <a:ea typeface="+mj-ea"/>
              </a:rPr>
              <a:t>1</a:t>
            </a:r>
            <a:r>
              <a:rPr lang="ko-KR" altLang="en-US" sz="1814" dirty="0" err="1">
                <a:solidFill>
                  <a:schemeClr val="tx2"/>
                </a:solidFill>
                <a:latin typeface="+mj-ea"/>
                <a:ea typeface="+mj-ea"/>
              </a:rPr>
              <a:t>차과제</a:t>
            </a:r>
            <a:r>
              <a:rPr lang="ko-KR" altLang="en-US" sz="1814" dirty="0">
                <a:solidFill>
                  <a:schemeClr val="tx2"/>
                </a:solidFill>
                <a:latin typeface="+mj-ea"/>
                <a:ea typeface="+mj-ea"/>
              </a:rPr>
              <a:t> </a:t>
            </a:r>
            <a:r>
              <a:rPr lang="en-US" altLang="ko-KR" sz="1814" dirty="0">
                <a:solidFill>
                  <a:schemeClr val="tx2"/>
                </a:solidFill>
                <a:latin typeface="+mj-ea"/>
                <a:ea typeface="+mj-ea"/>
              </a:rPr>
              <a:t>: </a:t>
            </a:r>
            <a:r>
              <a:rPr lang="ko-KR" altLang="en-US" sz="1814" dirty="0" err="1">
                <a:solidFill>
                  <a:schemeClr val="tx2"/>
                </a:solidFill>
                <a:latin typeface="+mj-ea"/>
                <a:ea typeface="+mj-ea"/>
              </a:rPr>
              <a:t>레포트</a:t>
            </a:r>
            <a:r>
              <a:rPr lang="ko-KR" altLang="en-US" sz="1814" dirty="0">
                <a:solidFill>
                  <a:schemeClr val="tx2"/>
                </a:solidFill>
                <a:latin typeface="+mj-ea"/>
                <a:ea typeface="+mj-ea"/>
              </a:rPr>
              <a:t> </a:t>
            </a:r>
            <a:r>
              <a:rPr lang="en-US" altLang="ko-KR" sz="1814" dirty="0">
                <a:solidFill>
                  <a:schemeClr val="tx2"/>
                </a:solidFill>
                <a:latin typeface="+mj-ea"/>
                <a:ea typeface="+mj-ea"/>
              </a:rPr>
              <a:t>(</a:t>
            </a:r>
            <a:r>
              <a:rPr lang="ko-KR" altLang="en-US" sz="1814" dirty="0">
                <a:solidFill>
                  <a:schemeClr val="tx2"/>
                </a:solidFill>
                <a:latin typeface="+mj-ea"/>
                <a:ea typeface="+mj-ea"/>
              </a:rPr>
              <a:t>중간고사 이전</a:t>
            </a:r>
            <a:r>
              <a:rPr lang="en-US" altLang="ko-KR" sz="1814" dirty="0">
                <a:solidFill>
                  <a:schemeClr val="tx2"/>
                </a:solidFill>
                <a:latin typeface="+mj-ea"/>
                <a:ea typeface="+mj-ea"/>
              </a:rPr>
              <a:t>)</a:t>
            </a:r>
          </a:p>
          <a:p>
            <a:pPr marL="725611" lvl="1" indent="-310976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814" dirty="0">
                <a:solidFill>
                  <a:schemeClr val="tx2"/>
                </a:solidFill>
                <a:latin typeface="+mj-ea"/>
                <a:ea typeface="+mj-ea"/>
              </a:rPr>
              <a:t>2</a:t>
            </a:r>
            <a:r>
              <a:rPr lang="ko-KR" altLang="en-US" sz="1814" dirty="0" err="1">
                <a:solidFill>
                  <a:schemeClr val="tx2"/>
                </a:solidFill>
                <a:latin typeface="+mj-ea"/>
                <a:ea typeface="+mj-ea"/>
              </a:rPr>
              <a:t>차과제</a:t>
            </a:r>
            <a:r>
              <a:rPr lang="ko-KR" altLang="en-US" sz="1814" dirty="0">
                <a:solidFill>
                  <a:schemeClr val="tx2"/>
                </a:solidFill>
                <a:latin typeface="+mj-ea"/>
                <a:ea typeface="+mj-ea"/>
              </a:rPr>
              <a:t> </a:t>
            </a:r>
            <a:r>
              <a:rPr lang="en-US" altLang="ko-KR" sz="1814" dirty="0">
                <a:solidFill>
                  <a:schemeClr val="tx2"/>
                </a:solidFill>
                <a:latin typeface="+mj-ea"/>
                <a:ea typeface="+mj-ea"/>
              </a:rPr>
              <a:t>: </a:t>
            </a:r>
            <a:r>
              <a:rPr lang="ko-KR" altLang="en-US" sz="1814" dirty="0">
                <a:solidFill>
                  <a:schemeClr val="tx2"/>
                </a:solidFill>
                <a:latin typeface="+mj-ea"/>
                <a:ea typeface="+mj-ea"/>
              </a:rPr>
              <a:t>서술형 </a:t>
            </a:r>
            <a:r>
              <a:rPr lang="en-US" altLang="ko-KR" sz="1814" dirty="0">
                <a:solidFill>
                  <a:schemeClr val="tx2"/>
                </a:solidFill>
                <a:latin typeface="+mj-ea"/>
                <a:ea typeface="+mj-ea"/>
              </a:rPr>
              <a:t>(</a:t>
            </a:r>
            <a:r>
              <a:rPr lang="ko-KR" altLang="en-US" sz="1814" dirty="0">
                <a:solidFill>
                  <a:schemeClr val="tx2"/>
                </a:solidFill>
                <a:latin typeface="+mj-ea"/>
                <a:ea typeface="+mj-ea"/>
              </a:rPr>
              <a:t>중간고사 이후</a:t>
            </a:r>
            <a:r>
              <a:rPr lang="en-US" altLang="ko-KR" sz="1814" dirty="0">
                <a:solidFill>
                  <a:schemeClr val="tx2"/>
                </a:solidFill>
                <a:latin typeface="+mj-ea"/>
                <a:ea typeface="+mj-ea"/>
              </a:rPr>
              <a:t>)</a:t>
            </a:r>
          </a:p>
          <a:p>
            <a:pPr marL="725611" lvl="1" indent="-310976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814" dirty="0">
              <a:solidFill>
                <a:schemeClr val="tx2"/>
              </a:solidFill>
              <a:latin typeface="+mj-ea"/>
              <a:ea typeface="+mj-ea"/>
            </a:endParaRPr>
          </a:p>
          <a:p>
            <a:pPr marL="310976" indent="-310976">
              <a:lnSpc>
                <a:spcPct val="150000"/>
              </a:lnSpc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ko-KR" altLang="en-US" sz="1814" b="1" dirty="0">
                <a:latin typeface="+mj-ea"/>
                <a:ea typeface="+mj-ea"/>
              </a:rPr>
              <a:t>중간고사 </a:t>
            </a:r>
            <a:r>
              <a:rPr lang="en-US" altLang="ko-KR" sz="1814" b="1" dirty="0">
                <a:latin typeface="+mj-ea"/>
                <a:ea typeface="+mj-ea"/>
              </a:rPr>
              <a:t>: 30%  </a:t>
            </a:r>
            <a:r>
              <a:rPr lang="en-US" altLang="ko-KR" sz="1814" b="1" dirty="0"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sz="1814" b="1" dirty="0">
                <a:latin typeface="+mj-ea"/>
                <a:ea typeface="+mj-ea"/>
                <a:sym typeface="Wingdings" panose="05000000000000000000" pitchFamily="2" charset="2"/>
              </a:rPr>
              <a:t>퀴즈형 문제 </a:t>
            </a:r>
            <a:r>
              <a:rPr lang="en-US" altLang="ko-KR" sz="1814" b="1" dirty="0">
                <a:latin typeface="+mj-ea"/>
                <a:ea typeface="+mj-ea"/>
                <a:sym typeface="Wingdings" panose="05000000000000000000" pitchFamily="2" charset="2"/>
              </a:rPr>
              <a:t>(8</a:t>
            </a:r>
            <a:r>
              <a:rPr lang="ko-KR" altLang="en-US" sz="1814" b="1" dirty="0">
                <a:latin typeface="+mj-ea"/>
                <a:ea typeface="+mj-ea"/>
                <a:sym typeface="Wingdings" panose="05000000000000000000" pitchFamily="2" charset="2"/>
              </a:rPr>
              <a:t>주차</a:t>
            </a:r>
            <a:r>
              <a:rPr lang="en-US" altLang="ko-KR" sz="1814" b="1" dirty="0">
                <a:latin typeface="+mj-ea"/>
                <a:ea typeface="+mj-ea"/>
                <a:sym typeface="Wingdings" panose="05000000000000000000" pitchFamily="2" charset="2"/>
              </a:rPr>
              <a:t>)</a:t>
            </a:r>
          </a:p>
          <a:p>
            <a:pPr marL="310976" indent="-310976">
              <a:lnSpc>
                <a:spcPct val="150000"/>
              </a:lnSpc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ko-KR" altLang="en-US" sz="1814" b="1" dirty="0">
                <a:latin typeface="+mj-ea"/>
                <a:ea typeface="+mj-ea"/>
              </a:rPr>
              <a:t>기말고사 </a:t>
            </a:r>
            <a:r>
              <a:rPr lang="en-US" altLang="ko-KR" sz="1814" b="1" dirty="0">
                <a:latin typeface="+mj-ea"/>
                <a:ea typeface="+mj-ea"/>
              </a:rPr>
              <a:t>: 30%  </a:t>
            </a:r>
            <a:r>
              <a:rPr lang="en-US" altLang="ko-KR" sz="1814" b="1" dirty="0"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sz="1814" b="1" dirty="0">
                <a:latin typeface="+mj-ea"/>
                <a:ea typeface="+mj-ea"/>
                <a:sym typeface="Wingdings" panose="05000000000000000000" pitchFamily="2" charset="2"/>
              </a:rPr>
              <a:t>실기형 </a:t>
            </a:r>
            <a:r>
              <a:rPr lang="en-US" altLang="ko-KR" sz="1814" b="1" dirty="0">
                <a:latin typeface="+mj-ea"/>
                <a:ea typeface="+mj-ea"/>
                <a:sym typeface="Wingdings" panose="05000000000000000000" pitchFamily="2" charset="2"/>
              </a:rPr>
              <a:t>(15</a:t>
            </a:r>
            <a:r>
              <a:rPr lang="ko-KR" altLang="en-US" sz="1814" b="1" dirty="0">
                <a:latin typeface="+mj-ea"/>
                <a:ea typeface="+mj-ea"/>
                <a:sym typeface="Wingdings" panose="05000000000000000000" pitchFamily="2" charset="2"/>
              </a:rPr>
              <a:t>주차</a:t>
            </a:r>
            <a:r>
              <a:rPr lang="en-US" altLang="ko-KR" sz="1814" b="1" dirty="0">
                <a:latin typeface="+mj-ea"/>
                <a:ea typeface="+mj-ea"/>
                <a:sym typeface="Wingdings" panose="05000000000000000000" pitchFamily="2" charset="2"/>
              </a:rPr>
              <a:t>)</a:t>
            </a:r>
            <a:endParaRPr lang="ko-KR" altLang="en-US" sz="1814" b="1" dirty="0">
              <a:latin typeface="+mj-ea"/>
              <a:ea typeface="+mj-ea"/>
            </a:endParaRPr>
          </a:p>
        </p:txBody>
      </p:sp>
      <p:sp>
        <p:nvSpPr>
          <p:cNvPr id="53" name="내용 개체 틀 2"/>
          <p:cNvSpPr txBox="1">
            <a:spLocks/>
          </p:cNvSpPr>
          <p:nvPr/>
        </p:nvSpPr>
        <p:spPr>
          <a:xfrm>
            <a:off x="7663373" y="1635771"/>
            <a:ext cx="2200480" cy="6312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995" b="1" dirty="0">
                <a:latin typeface="+mj-ea"/>
                <a:ea typeface="+mj-ea"/>
              </a:rPr>
              <a:t>기타 </a:t>
            </a:r>
            <a:endParaRPr lang="en-US" altLang="ko-KR" sz="1814" dirty="0"/>
          </a:p>
        </p:txBody>
      </p:sp>
      <p:grpSp>
        <p:nvGrpSpPr>
          <p:cNvPr id="54" name="그룹 53"/>
          <p:cNvGrpSpPr/>
          <p:nvPr/>
        </p:nvGrpSpPr>
        <p:grpSpPr>
          <a:xfrm>
            <a:off x="6962180" y="1458073"/>
            <a:ext cx="612885" cy="546310"/>
            <a:chOff x="7275513" y="1320801"/>
            <a:chExt cx="993775" cy="885824"/>
          </a:xfrm>
          <a:solidFill>
            <a:schemeClr val="accent1">
              <a:lumMod val="75000"/>
            </a:schemeClr>
          </a:solidFill>
        </p:grpSpPr>
        <p:sp>
          <p:nvSpPr>
            <p:cNvPr id="55" name="Freeform 12"/>
            <p:cNvSpPr>
              <a:spLocks noEditPoints="1"/>
            </p:cNvSpPr>
            <p:nvPr/>
          </p:nvSpPr>
          <p:spPr bwMode="auto">
            <a:xfrm>
              <a:off x="7275513" y="1497013"/>
              <a:ext cx="606425" cy="709612"/>
            </a:xfrm>
            <a:custGeom>
              <a:avLst/>
              <a:gdLst>
                <a:gd name="T0" fmla="*/ 33 w 214"/>
                <a:gd name="T1" fmla="*/ 250 h 250"/>
                <a:gd name="T2" fmla="*/ 0 w 214"/>
                <a:gd name="T3" fmla="*/ 218 h 250"/>
                <a:gd name="T4" fmla="*/ 0 w 214"/>
                <a:gd name="T5" fmla="*/ 218 h 250"/>
                <a:gd name="T6" fmla="*/ 0 w 214"/>
                <a:gd name="T7" fmla="*/ 33 h 250"/>
                <a:gd name="T8" fmla="*/ 33 w 214"/>
                <a:gd name="T9" fmla="*/ 0 h 250"/>
                <a:gd name="T10" fmla="*/ 33 w 214"/>
                <a:gd name="T11" fmla="*/ 0 h 250"/>
                <a:gd name="T12" fmla="*/ 182 w 214"/>
                <a:gd name="T13" fmla="*/ 0 h 250"/>
                <a:gd name="T14" fmla="*/ 214 w 214"/>
                <a:gd name="T15" fmla="*/ 33 h 250"/>
                <a:gd name="T16" fmla="*/ 214 w 214"/>
                <a:gd name="T17" fmla="*/ 33 h 250"/>
                <a:gd name="T18" fmla="*/ 214 w 214"/>
                <a:gd name="T19" fmla="*/ 218 h 250"/>
                <a:gd name="T20" fmla="*/ 182 w 214"/>
                <a:gd name="T21" fmla="*/ 250 h 250"/>
                <a:gd name="T22" fmla="*/ 182 w 214"/>
                <a:gd name="T23" fmla="*/ 250 h 250"/>
                <a:gd name="T24" fmla="*/ 33 w 214"/>
                <a:gd name="T25" fmla="*/ 250 h 250"/>
                <a:gd name="T26" fmla="*/ 21 w 214"/>
                <a:gd name="T27" fmla="*/ 33 h 250"/>
                <a:gd name="T28" fmla="*/ 21 w 214"/>
                <a:gd name="T29" fmla="*/ 218 h 250"/>
                <a:gd name="T30" fmla="*/ 33 w 214"/>
                <a:gd name="T31" fmla="*/ 229 h 250"/>
                <a:gd name="T32" fmla="*/ 33 w 214"/>
                <a:gd name="T33" fmla="*/ 229 h 250"/>
                <a:gd name="T34" fmla="*/ 182 w 214"/>
                <a:gd name="T35" fmla="*/ 229 h 250"/>
                <a:gd name="T36" fmla="*/ 193 w 214"/>
                <a:gd name="T37" fmla="*/ 218 h 250"/>
                <a:gd name="T38" fmla="*/ 193 w 214"/>
                <a:gd name="T39" fmla="*/ 218 h 250"/>
                <a:gd name="T40" fmla="*/ 193 w 214"/>
                <a:gd name="T41" fmla="*/ 33 h 250"/>
                <a:gd name="T42" fmla="*/ 182 w 214"/>
                <a:gd name="T43" fmla="*/ 21 h 250"/>
                <a:gd name="T44" fmla="*/ 182 w 214"/>
                <a:gd name="T45" fmla="*/ 21 h 250"/>
                <a:gd name="T46" fmla="*/ 33 w 214"/>
                <a:gd name="T47" fmla="*/ 21 h 250"/>
                <a:gd name="T48" fmla="*/ 21 w 214"/>
                <a:gd name="T49" fmla="*/ 33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4" h="250">
                  <a:moveTo>
                    <a:pt x="33" y="250"/>
                  </a:moveTo>
                  <a:cubicBezTo>
                    <a:pt x="15" y="250"/>
                    <a:pt x="0" y="236"/>
                    <a:pt x="0" y="218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200" y="0"/>
                    <a:pt x="214" y="15"/>
                    <a:pt x="214" y="33"/>
                  </a:cubicBezTo>
                  <a:cubicBezTo>
                    <a:pt x="214" y="33"/>
                    <a:pt x="214" y="33"/>
                    <a:pt x="214" y="33"/>
                  </a:cubicBezTo>
                  <a:cubicBezTo>
                    <a:pt x="214" y="218"/>
                    <a:pt x="214" y="218"/>
                    <a:pt x="214" y="218"/>
                  </a:cubicBezTo>
                  <a:cubicBezTo>
                    <a:pt x="214" y="236"/>
                    <a:pt x="200" y="250"/>
                    <a:pt x="182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33" y="250"/>
                    <a:pt x="33" y="250"/>
                    <a:pt x="33" y="250"/>
                  </a:cubicBezTo>
                  <a:close/>
                  <a:moveTo>
                    <a:pt x="21" y="33"/>
                  </a:moveTo>
                  <a:cubicBezTo>
                    <a:pt x="21" y="218"/>
                    <a:pt x="21" y="218"/>
                    <a:pt x="21" y="218"/>
                  </a:cubicBezTo>
                  <a:cubicBezTo>
                    <a:pt x="21" y="224"/>
                    <a:pt x="27" y="229"/>
                    <a:pt x="33" y="229"/>
                  </a:cubicBezTo>
                  <a:cubicBezTo>
                    <a:pt x="33" y="229"/>
                    <a:pt x="33" y="229"/>
                    <a:pt x="33" y="229"/>
                  </a:cubicBezTo>
                  <a:cubicBezTo>
                    <a:pt x="182" y="229"/>
                    <a:pt x="182" y="229"/>
                    <a:pt x="182" y="229"/>
                  </a:cubicBezTo>
                  <a:cubicBezTo>
                    <a:pt x="188" y="229"/>
                    <a:pt x="193" y="224"/>
                    <a:pt x="193" y="218"/>
                  </a:cubicBezTo>
                  <a:cubicBezTo>
                    <a:pt x="193" y="218"/>
                    <a:pt x="193" y="218"/>
                    <a:pt x="193" y="218"/>
                  </a:cubicBezTo>
                  <a:cubicBezTo>
                    <a:pt x="193" y="33"/>
                    <a:pt x="193" y="33"/>
                    <a:pt x="193" y="33"/>
                  </a:cubicBezTo>
                  <a:cubicBezTo>
                    <a:pt x="193" y="27"/>
                    <a:pt x="188" y="21"/>
                    <a:pt x="182" y="21"/>
                  </a:cubicBezTo>
                  <a:cubicBezTo>
                    <a:pt x="182" y="21"/>
                    <a:pt x="182" y="21"/>
                    <a:pt x="182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27" y="21"/>
                    <a:pt x="21" y="27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31" tIns="41465" rIns="82931" bIns="41465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32"/>
            </a:p>
          </p:txBody>
        </p:sp>
        <p:sp>
          <p:nvSpPr>
            <p:cNvPr id="56" name="Freeform 13"/>
            <p:cNvSpPr>
              <a:spLocks/>
            </p:cNvSpPr>
            <p:nvPr/>
          </p:nvSpPr>
          <p:spPr bwMode="auto">
            <a:xfrm>
              <a:off x="7581900" y="1806575"/>
              <a:ext cx="201613" cy="198437"/>
            </a:xfrm>
            <a:custGeom>
              <a:avLst/>
              <a:gdLst>
                <a:gd name="T0" fmla="*/ 127 w 127"/>
                <a:gd name="T1" fmla="*/ 66 h 125"/>
                <a:gd name="T2" fmla="*/ 61 w 127"/>
                <a:gd name="T3" fmla="*/ 0 h 125"/>
                <a:gd name="T4" fmla="*/ 0 w 127"/>
                <a:gd name="T5" fmla="*/ 100 h 125"/>
                <a:gd name="T6" fmla="*/ 25 w 127"/>
                <a:gd name="T7" fmla="*/ 125 h 125"/>
                <a:gd name="T8" fmla="*/ 127 w 127"/>
                <a:gd name="T9" fmla="*/ 66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25">
                  <a:moveTo>
                    <a:pt x="127" y="66"/>
                  </a:moveTo>
                  <a:lnTo>
                    <a:pt x="61" y="0"/>
                  </a:lnTo>
                  <a:lnTo>
                    <a:pt x="0" y="100"/>
                  </a:lnTo>
                  <a:lnTo>
                    <a:pt x="25" y="125"/>
                  </a:lnTo>
                  <a:lnTo>
                    <a:pt x="127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31" tIns="41465" rIns="82931" bIns="41465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32"/>
            </a:p>
          </p:txBody>
        </p:sp>
        <p:sp>
          <p:nvSpPr>
            <p:cNvPr id="57" name="Freeform 14"/>
            <p:cNvSpPr>
              <a:spLocks noEditPoints="1"/>
            </p:cNvSpPr>
            <p:nvPr/>
          </p:nvSpPr>
          <p:spPr bwMode="auto">
            <a:xfrm>
              <a:off x="7693025" y="1320801"/>
              <a:ext cx="576263" cy="576262"/>
            </a:xfrm>
            <a:custGeom>
              <a:avLst/>
              <a:gdLst>
                <a:gd name="T0" fmla="*/ 191 w 203"/>
                <a:gd name="T1" fmla="*/ 11 h 203"/>
                <a:gd name="T2" fmla="*/ 152 w 203"/>
                <a:gd name="T3" fmla="*/ 11 h 203"/>
                <a:gd name="T4" fmla="*/ 140 w 203"/>
                <a:gd name="T5" fmla="*/ 23 h 203"/>
                <a:gd name="T6" fmla="*/ 180 w 203"/>
                <a:gd name="T7" fmla="*/ 63 h 203"/>
                <a:gd name="T8" fmla="*/ 191 w 203"/>
                <a:gd name="T9" fmla="*/ 51 h 203"/>
                <a:gd name="T10" fmla="*/ 191 w 203"/>
                <a:gd name="T11" fmla="*/ 11 h 203"/>
                <a:gd name="T12" fmla="*/ 171 w 203"/>
                <a:gd name="T13" fmla="*/ 72 h 203"/>
                <a:gd name="T14" fmla="*/ 131 w 203"/>
                <a:gd name="T15" fmla="*/ 32 h 203"/>
                <a:gd name="T16" fmla="*/ 0 w 203"/>
                <a:gd name="T17" fmla="*/ 163 h 203"/>
                <a:gd name="T18" fmla="*/ 40 w 203"/>
                <a:gd name="T19" fmla="*/ 203 h 203"/>
                <a:gd name="T20" fmla="*/ 171 w 203"/>
                <a:gd name="T21" fmla="*/ 7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203">
                  <a:moveTo>
                    <a:pt x="191" y="11"/>
                  </a:moveTo>
                  <a:cubicBezTo>
                    <a:pt x="180" y="0"/>
                    <a:pt x="163" y="0"/>
                    <a:pt x="152" y="11"/>
                  </a:cubicBezTo>
                  <a:cubicBezTo>
                    <a:pt x="140" y="23"/>
                    <a:pt x="140" y="23"/>
                    <a:pt x="140" y="23"/>
                  </a:cubicBezTo>
                  <a:cubicBezTo>
                    <a:pt x="180" y="63"/>
                    <a:pt x="180" y="63"/>
                    <a:pt x="180" y="63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203" y="40"/>
                    <a:pt x="203" y="22"/>
                    <a:pt x="191" y="11"/>
                  </a:cubicBezTo>
                  <a:close/>
                  <a:moveTo>
                    <a:pt x="171" y="7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40" y="203"/>
                    <a:pt x="40" y="203"/>
                    <a:pt x="40" y="203"/>
                  </a:cubicBezTo>
                  <a:lnTo>
                    <a:pt x="171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31" tIns="41465" rIns="82931" bIns="41465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32"/>
            </a:p>
          </p:txBody>
        </p:sp>
        <p:sp>
          <p:nvSpPr>
            <p:cNvPr id="58" name="Freeform 15"/>
            <p:cNvSpPr>
              <a:spLocks/>
            </p:cNvSpPr>
            <p:nvPr/>
          </p:nvSpPr>
          <p:spPr bwMode="auto">
            <a:xfrm>
              <a:off x="7507288" y="1982788"/>
              <a:ext cx="93663" cy="93662"/>
            </a:xfrm>
            <a:custGeom>
              <a:avLst/>
              <a:gdLst>
                <a:gd name="T0" fmla="*/ 59 w 59"/>
                <a:gd name="T1" fmla="*/ 23 h 59"/>
                <a:gd name="T2" fmla="*/ 36 w 59"/>
                <a:gd name="T3" fmla="*/ 0 h 59"/>
                <a:gd name="T4" fmla="*/ 0 w 59"/>
                <a:gd name="T5" fmla="*/ 59 h 59"/>
                <a:gd name="T6" fmla="*/ 59 w 59"/>
                <a:gd name="T7" fmla="*/ 2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" h="59">
                  <a:moveTo>
                    <a:pt x="59" y="23"/>
                  </a:moveTo>
                  <a:lnTo>
                    <a:pt x="36" y="0"/>
                  </a:lnTo>
                  <a:lnTo>
                    <a:pt x="0" y="59"/>
                  </a:lnTo>
                  <a:lnTo>
                    <a:pt x="59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31" tIns="41465" rIns="82931" bIns="41465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32"/>
            </a:p>
          </p:txBody>
        </p:sp>
        <p:sp>
          <p:nvSpPr>
            <p:cNvPr id="59" name="Freeform 16"/>
            <p:cNvSpPr>
              <a:spLocks noEditPoints="1"/>
            </p:cNvSpPr>
            <p:nvPr/>
          </p:nvSpPr>
          <p:spPr bwMode="auto">
            <a:xfrm>
              <a:off x="7575550" y="1800225"/>
              <a:ext cx="212725" cy="211137"/>
            </a:xfrm>
            <a:custGeom>
              <a:avLst/>
              <a:gdLst>
                <a:gd name="T0" fmla="*/ 134 w 134"/>
                <a:gd name="T1" fmla="*/ 70 h 133"/>
                <a:gd name="T2" fmla="*/ 29 w 134"/>
                <a:gd name="T3" fmla="*/ 133 h 133"/>
                <a:gd name="T4" fmla="*/ 0 w 134"/>
                <a:gd name="T5" fmla="*/ 104 h 133"/>
                <a:gd name="T6" fmla="*/ 63 w 134"/>
                <a:gd name="T7" fmla="*/ 2 h 133"/>
                <a:gd name="T8" fmla="*/ 65 w 134"/>
                <a:gd name="T9" fmla="*/ 4 h 133"/>
                <a:gd name="T10" fmla="*/ 63 w 134"/>
                <a:gd name="T11" fmla="*/ 2 h 133"/>
                <a:gd name="T12" fmla="*/ 65 w 134"/>
                <a:gd name="T13" fmla="*/ 0 h 133"/>
                <a:gd name="T14" fmla="*/ 134 w 134"/>
                <a:gd name="T15" fmla="*/ 70 h 133"/>
                <a:gd name="T16" fmla="*/ 134 w 134"/>
                <a:gd name="T17" fmla="*/ 70 h 133"/>
                <a:gd name="T18" fmla="*/ 65 w 134"/>
                <a:gd name="T19" fmla="*/ 9 h 133"/>
                <a:gd name="T20" fmla="*/ 8 w 134"/>
                <a:gd name="T21" fmla="*/ 104 h 133"/>
                <a:gd name="T22" fmla="*/ 29 w 134"/>
                <a:gd name="T23" fmla="*/ 126 h 133"/>
                <a:gd name="T24" fmla="*/ 126 w 134"/>
                <a:gd name="T25" fmla="*/ 68 h 133"/>
                <a:gd name="T26" fmla="*/ 65 w 134"/>
                <a:gd name="T27" fmla="*/ 9 h 133"/>
                <a:gd name="T28" fmla="*/ 65 w 134"/>
                <a:gd name="T29" fmla="*/ 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4" h="133">
                  <a:moveTo>
                    <a:pt x="134" y="70"/>
                  </a:moveTo>
                  <a:lnTo>
                    <a:pt x="29" y="133"/>
                  </a:lnTo>
                  <a:lnTo>
                    <a:pt x="0" y="104"/>
                  </a:lnTo>
                  <a:lnTo>
                    <a:pt x="63" y="2"/>
                  </a:lnTo>
                  <a:lnTo>
                    <a:pt x="65" y="4"/>
                  </a:lnTo>
                  <a:lnTo>
                    <a:pt x="63" y="2"/>
                  </a:lnTo>
                  <a:lnTo>
                    <a:pt x="65" y="0"/>
                  </a:lnTo>
                  <a:lnTo>
                    <a:pt x="134" y="70"/>
                  </a:lnTo>
                  <a:lnTo>
                    <a:pt x="134" y="70"/>
                  </a:lnTo>
                  <a:close/>
                  <a:moveTo>
                    <a:pt x="65" y="9"/>
                  </a:moveTo>
                  <a:lnTo>
                    <a:pt x="8" y="104"/>
                  </a:lnTo>
                  <a:lnTo>
                    <a:pt x="29" y="126"/>
                  </a:lnTo>
                  <a:lnTo>
                    <a:pt x="126" y="68"/>
                  </a:lnTo>
                  <a:lnTo>
                    <a:pt x="65" y="9"/>
                  </a:lnTo>
                  <a:lnTo>
                    <a:pt x="65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31" tIns="41465" rIns="82931" bIns="41465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32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 </a:t>
            </a:r>
            <a:r>
              <a:rPr lang="en-US" altLang="ko-KR" dirty="0">
                <a:sym typeface="Wingdings" panose="05000000000000000000" pitchFamily="2" charset="2"/>
              </a:rPr>
              <a:t> C++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/>
              <a:t>언어에 추가한 기능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199456" y="1412776"/>
            <a:ext cx="10585176" cy="3744416"/>
          </a:xfrm>
        </p:spPr>
        <p:txBody>
          <a:bodyPr vert="horz">
            <a:no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dirty="0">
                <a:solidFill>
                  <a:srgbClr val="FF0000"/>
                </a:solidFill>
              </a:rPr>
              <a:t>함수 중복</a:t>
            </a:r>
            <a:r>
              <a:rPr lang="en-US" altLang="ko-KR" sz="1600" dirty="0">
                <a:solidFill>
                  <a:srgbClr val="FF0000"/>
                </a:solidFill>
              </a:rPr>
              <a:t>(function overloading) </a:t>
            </a:r>
            <a:r>
              <a:rPr lang="en-US" altLang="ko-KR" sz="1600" dirty="0"/>
              <a:t>: </a:t>
            </a:r>
            <a:r>
              <a:rPr lang="ko-KR" altLang="en-US" dirty="0"/>
              <a:t>매개 변수의 개수나 타입이 다른 동일한 이름의 함수들 선언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dirty="0">
                <a:solidFill>
                  <a:srgbClr val="FF0000"/>
                </a:solidFill>
              </a:rPr>
              <a:t>디폴트 매개 변수</a:t>
            </a:r>
            <a:r>
              <a:rPr lang="en-US" altLang="ko-KR" sz="1600" dirty="0">
                <a:solidFill>
                  <a:srgbClr val="FF0000"/>
                </a:solidFill>
              </a:rPr>
              <a:t>(default parameter) </a:t>
            </a:r>
            <a:r>
              <a:rPr lang="en-US" altLang="ko-KR" sz="1600" dirty="0"/>
              <a:t>: </a:t>
            </a:r>
            <a:r>
              <a:rPr lang="ko-KR" altLang="en-US" dirty="0"/>
              <a:t>매개 변수에 디폴트 값이 전달되도록 함수 선언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dirty="0">
                <a:solidFill>
                  <a:srgbClr val="FF0000"/>
                </a:solidFill>
              </a:rPr>
              <a:t>참조와 참조 변수</a:t>
            </a:r>
            <a:r>
              <a:rPr lang="en-US" altLang="ko-KR" sz="1600" dirty="0">
                <a:solidFill>
                  <a:srgbClr val="FF0000"/>
                </a:solidFill>
              </a:rPr>
              <a:t>(reference) </a:t>
            </a:r>
            <a:r>
              <a:rPr lang="en-US" altLang="ko-KR" sz="1600" dirty="0"/>
              <a:t>: </a:t>
            </a:r>
            <a:r>
              <a:rPr lang="ko-KR" altLang="en-US" dirty="0"/>
              <a:t>하나의 변수에 별명을 사용하는 참조 변수 도입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dirty="0">
                <a:solidFill>
                  <a:srgbClr val="FF0000"/>
                </a:solidFill>
              </a:rPr>
              <a:t>참조에 의한 호출</a:t>
            </a:r>
            <a:r>
              <a:rPr lang="en-US" altLang="ko-KR" sz="1600" dirty="0">
                <a:solidFill>
                  <a:srgbClr val="FF0000"/>
                </a:solidFill>
              </a:rPr>
              <a:t>(call-by-reference) </a:t>
            </a:r>
            <a:r>
              <a:rPr lang="en-US" altLang="ko-KR" sz="1600" dirty="0"/>
              <a:t>: </a:t>
            </a:r>
            <a:r>
              <a:rPr lang="ko-KR" altLang="en-US" dirty="0"/>
              <a:t>함수 호출 시 참조 전달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dirty="0">
                <a:solidFill>
                  <a:srgbClr val="FF0000"/>
                </a:solidFill>
              </a:rPr>
              <a:t>new/delete </a:t>
            </a:r>
            <a:r>
              <a:rPr lang="ko-KR" altLang="en-US" dirty="0">
                <a:solidFill>
                  <a:srgbClr val="FF0000"/>
                </a:solidFill>
              </a:rPr>
              <a:t>연산자 </a:t>
            </a:r>
            <a:r>
              <a:rPr lang="en-US" altLang="ko-KR" dirty="0"/>
              <a:t>: </a:t>
            </a:r>
            <a:r>
              <a:rPr lang="ko-KR" altLang="en-US" dirty="0"/>
              <a:t>동적 메모리 할당</a:t>
            </a:r>
            <a:r>
              <a:rPr lang="en-US" altLang="ko-KR" dirty="0"/>
              <a:t>/</a:t>
            </a:r>
            <a:r>
              <a:rPr lang="ko-KR" altLang="en-US" dirty="0"/>
              <a:t>해제를 위해 </a:t>
            </a:r>
            <a:r>
              <a:rPr lang="en-US" altLang="ko-KR" dirty="0"/>
              <a:t>new</a:t>
            </a:r>
            <a:r>
              <a:rPr lang="ko-KR" altLang="en-US" dirty="0"/>
              <a:t>와 </a:t>
            </a:r>
            <a:r>
              <a:rPr lang="en-US" altLang="ko-KR" dirty="0"/>
              <a:t>delete </a:t>
            </a:r>
            <a:r>
              <a:rPr lang="ko-KR" altLang="en-US" dirty="0"/>
              <a:t>연산자 도입</a:t>
            </a:r>
            <a:endParaRPr lang="en-US" altLang="ko-KR" dirty="0"/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dirty="0">
                <a:solidFill>
                  <a:srgbClr val="FF0000"/>
                </a:solidFill>
              </a:rPr>
              <a:t>연산자 재정의 </a:t>
            </a:r>
            <a:r>
              <a:rPr lang="en-US" altLang="ko-KR" dirty="0"/>
              <a:t>: </a:t>
            </a:r>
            <a:r>
              <a:rPr lang="ko-KR" altLang="en-US" dirty="0"/>
              <a:t>기존 </a:t>
            </a:r>
            <a:r>
              <a:rPr lang="en-US" altLang="ko-KR" dirty="0"/>
              <a:t>C++ </a:t>
            </a:r>
            <a:r>
              <a:rPr lang="ko-KR" altLang="en-US" dirty="0"/>
              <a:t>연산자에 새로운 연산 정의</a:t>
            </a:r>
            <a:endParaRPr lang="en-US" altLang="ko-KR" dirty="0"/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dirty="0">
                <a:solidFill>
                  <a:srgbClr val="FF0000"/>
                </a:solidFill>
              </a:rPr>
              <a:t>제네릭 함수와 클래스 </a:t>
            </a:r>
            <a:r>
              <a:rPr lang="en-US" altLang="ko-KR" dirty="0"/>
              <a:t>: </a:t>
            </a:r>
            <a:r>
              <a:rPr lang="ko-KR" altLang="en-US" dirty="0"/>
              <a:t>데이터 타입에 의존하지 않고 일반화시킨 함수나 클래스 작성 가능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E075E3-1A3A-44A0-B096-663248B04637}"/>
              </a:ext>
            </a:extLst>
          </p:cNvPr>
          <p:cNvSpPr txBox="1"/>
          <p:nvPr/>
        </p:nvSpPr>
        <p:spPr>
          <a:xfrm>
            <a:off x="8400256" y="2564904"/>
            <a:ext cx="2952328" cy="10156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2000" dirty="0"/>
              <a:t>1. </a:t>
            </a:r>
            <a:r>
              <a:rPr lang="ko-KR" altLang="en-US" sz="2000" dirty="0" err="1"/>
              <a:t>call</a:t>
            </a:r>
            <a:r>
              <a:rPr lang="ko-KR" altLang="en-US" sz="2000" dirty="0"/>
              <a:t> </a:t>
            </a:r>
            <a:r>
              <a:rPr lang="ko-KR" altLang="en-US" sz="2000" dirty="0" err="1"/>
              <a:t>by</a:t>
            </a:r>
            <a:r>
              <a:rPr lang="ko-KR" altLang="en-US" sz="2000" dirty="0"/>
              <a:t> </a:t>
            </a:r>
            <a:r>
              <a:rPr lang="ko-KR" altLang="en-US" sz="2000" dirty="0" err="1"/>
              <a:t>value</a:t>
            </a:r>
            <a:endParaRPr lang="ko-KR" altLang="en-US" sz="2000" dirty="0"/>
          </a:p>
          <a:p>
            <a:r>
              <a:rPr lang="ko-KR" altLang="en-US" sz="2000" dirty="0"/>
              <a:t>2. </a:t>
            </a:r>
            <a:r>
              <a:rPr lang="ko-KR" altLang="en-US" sz="2000" dirty="0" err="1"/>
              <a:t>call</a:t>
            </a:r>
            <a:r>
              <a:rPr lang="ko-KR" altLang="en-US" sz="2000" dirty="0"/>
              <a:t> </a:t>
            </a:r>
            <a:r>
              <a:rPr lang="ko-KR" altLang="en-US" sz="2000" dirty="0" err="1"/>
              <a:t>by</a:t>
            </a:r>
            <a:r>
              <a:rPr lang="ko-KR" altLang="en-US" sz="2000" dirty="0"/>
              <a:t> </a:t>
            </a:r>
            <a:r>
              <a:rPr lang="ko-KR" altLang="en-US" sz="2000" dirty="0" err="1"/>
              <a:t>address</a:t>
            </a:r>
            <a:endParaRPr lang="ko-KR" altLang="en-US" sz="2000" dirty="0"/>
          </a:p>
          <a:p>
            <a:r>
              <a:rPr lang="ko-KR" altLang="en-US" sz="2000" dirty="0"/>
              <a:t>3. </a:t>
            </a:r>
            <a:r>
              <a:rPr lang="ko-KR" altLang="en-US" sz="2000" dirty="0" err="1"/>
              <a:t>call</a:t>
            </a:r>
            <a:r>
              <a:rPr lang="ko-KR" altLang="en-US" sz="2000" dirty="0"/>
              <a:t> </a:t>
            </a:r>
            <a:r>
              <a:rPr lang="ko-KR" altLang="en-US" sz="2000" dirty="0" err="1"/>
              <a:t>by</a:t>
            </a:r>
            <a:r>
              <a:rPr lang="ko-KR" altLang="en-US" sz="2000" dirty="0"/>
              <a:t> </a:t>
            </a:r>
            <a:r>
              <a:rPr lang="ko-KR" altLang="en-US" sz="2000" dirty="0" err="1"/>
              <a:t>refer</a:t>
            </a:r>
            <a:r>
              <a:rPr lang="en-US" altLang="ko-KR" sz="2000" dirty="0"/>
              <a:t>e</a:t>
            </a:r>
            <a:r>
              <a:rPr lang="ko-KR" altLang="en-US" sz="2000" dirty="0" err="1"/>
              <a:t>nce</a:t>
            </a:r>
            <a:r>
              <a:rPr lang="ko-KR" alt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37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C++</a:t>
            </a:r>
            <a:r>
              <a:rPr lang="ko-KR" altLang="en-US" dirty="0"/>
              <a:t> 객체 지향 특성 </a:t>
            </a:r>
            <a:r>
              <a:rPr lang="en-US" altLang="ko-KR" dirty="0"/>
              <a:t>- </a:t>
            </a:r>
            <a:r>
              <a:rPr lang="ko-KR" altLang="en-US" dirty="0"/>
              <a:t>캡슐화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1653173" y="1037622"/>
            <a:ext cx="8153400" cy="2880839"/>
          </a:xfrm>
        </p:spPr>
        <p:txBody>
          <a:bodyPr vert="horz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캡슐화</a:t>
            </a:r>
            <a:r>
              <a:rPr lang="en-US" altLang="ko-KR" dirty="0"/>
              <a:t>(Encapsulation)</a:t>
            </a:r>
          </a:p>
          <a:p>
            <a:pPr lvl="1">
              <a:spcBef>
                <a:spcPts val="0"/>
              </a:spcBef>
            </a:pPr>
            <a:r>
              <a:rPr lang="ko-KR" altLang="en-US" sz="1600" dirty="0"/>
              <a:t>데이터를 캡슐로 싸서 외부의 접근으로부터 보호</a:t>
            </a:r>
            <a:endParaRPr lang="en-US" altLang="ko-KR" sz="1600" dirty="0"/>
          </a:p>
          <a:p>
            <a:pPr lvl="1">
              <a:spcBef>
                <a:spcPts val="0"/>
              </a:spcBef>
            </a:pPr>
            <a:r>
              <a:rPr lang="en-US" altLang="ko-KR" sz="1600" dirty="0"/>
              <a:t>C++</a:t>
            </a:r>
            <a:r>
              <a:rPr lang="ko-KR" altLang="en-US" sz="1600" dirty="0"/>
              <a:t>에서 클래스</a:t>
            </a:r>
            <a:r>
              <a:rPr lang="en-US" altLang="ko-KR" sz="1600" dirty="0"/>
              <a:t>(class </a:t>
            </a:r>
            <a:r>
              <a:rPr lang="ko-KR" altLang="en-US" sz="1600" dirty="0"/>
              <a:t>키워드</a:t>
            </a:r>
            <a:r>
              <a:rPr lang="en-US" altLang="ko-KR" sz="1600" dirty="0"/>
              <a:t>)</a:t>
            </a:r>
            <a:r>
              <a:rPr lang="ko-KR" altLang="en-US" sz="1600" dirty="0"/>
              <a:t>로 캡슐 표현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dirty="0"/>
              <a:t>클래스와 객체</a:t>
            </a:r>
            <a:endParaRPr lang="en-US" altLang="ko-KR" dirty="0"/>
          </a:p>
          <a:p>
            <a:pPr lvl="1">
              <a:spcBef>
                <a:spcPts val="0"/>
              </a:spcBef>
            </a:pPr>
            <a:r>
              <a:rPr lang="ko-KR" altLang="en-US" sz="1600" dirty="0"/>
              <a:t>클래스 </a:t>
            </a:r>
            <a:r>
              <a:rPr lang="en-US" altLang="ko-KR" sz="1600" dirty="0"/>
              <a:t>– </a:t>
            </a:r>
            <a:r>
              <a:rPr lang="ko-KR" altLang="en-US" sz="1600" dirty="0"/>
              <a:t>객체를 만드는 틀</a:t>
            </a:r>
            <a:endParaRPr lang="en-US" altLang="ko-KR" sz="1600" dirty="0"/>
          </a:p>
          <a:p>
            <a:pPr lvl="1">
              <a:spcBef>
                <a:spcPts val="0"/>
              </a:spcBef>
            </a:pPr>
            <a:r>
              <a:rPr lang="ko-KR" altLang="en-US" sz="1600" dirty="0"/>
              <a:t>객체 </a:t>
            </a:r>
            <a:r>
              <a:rPr lang="en-US" altLang="ko-KR" sz="1600" dirty="0"/>
              <a:t>– </a:t>
            </a:r>
            <a:r>
              <a:rPr lang="ko-KR" altLang="en-US" sz="1600" dirty="0"/>
              <a:t>클래스라는 틀에서 생겨난 실체</a:t>
            </a:r>
            <a:endParaRPr lang="en-US" altLang="ko-KR" sz="1600" dirty="0"/>
          </a:p>
          <a:p>
            <a:pPr lvl="1">
              <a:spcBef>
                <a:spcPts val="0"/>
              </a:spcBef>
            </a:pPr>
            <a:r>
              <a:rPr lang="ko-KR" altLang="en-US" sz="1600" dirty="0"/>
              <a:t>객체</a:t>
            </a:r>
            <a:r>
              <a:rPr lang="en-US" altLang="ko-KR" sz="1600" dirty="0"/>
              <a:t>(object), </a:t>
            </a:r>
            <a:r>
              <a:rPr lang="ko-KR" altLang="en-US" sz="1600" dirty="0"/>
              <a:t>실체</a:t>
            </a:r>
            <a:r>
              <a:rPr lang="en-US" altLang="ko-KR" sz="1600" dirty="0"/>
              <a:t>(instance)</a:t>
            </a:r>
            <a:r>
              <a:rPr lang="ko-KR" altLang="en-US" sz="1600" dirty="0"/>
              <a:t>는 같은 뜻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315693" y="4093575"/>
            <a:ext cx="4283603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/>
            <a:r>
              <a:rPr lang="en-US" altLang="ko-KR" sz="1400" b="1" dirty="0"/>
              <a:t>class Circle </a:t>
            </a:r>
            <a:r>
              <a:rPr lang="en-US" altLang="ko-KR" sz="1400" dirty="0"/>
              <a:t>{</a:t>
            </a:r>
          </a:p>
          <a:p>
            <a:pPr defTabSz="180000" fontAlgn="base"/>
            <a:r>
              <a:rPr lang="en-US" altLang="ko-KR" sz="1400" dirty="0"/>
              <a:t>	private:</a:t>
            </a:r>
          </a:p>
          <a:p>
            <a:pPr defTabSz="180000" fontAlgn="base"/>
            <a:r>
              <a:rPr lang="en-US" altLang="ko-KR" sz="1400" dirty="0"/>
              <a:t>	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 // </a:t>
            </a:r>
            <a:r>
              <a:rPr lang="ko-KR" altLang="en-US" sz="1400" dirty="0"/>
              <a:t>반지름 값</a:t>
            </a:r>
          </a:p>
          <a:p>
            <a:pPr defTabSz="180000" fontAlgn="base"/>
            <a:r>
              <a:rPr lang="en-US" altLang="ko-KR" sz="1400" dirty="0"/>
              <a:t>	public:</a:t>
            </a:r>
          </a:p>
          <a:p>
            <a:pPr defTabSz="180000" fontAlgn="base"/>
            <a:r>
              <a:rPr lang="en-US" altLang="ko-KR" sz="1400" dirty="0"/>
              <a:t>		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r) { radius = r; }</a:t>
            </a:r>
          </a:p>
          <a:p>
            <a:pPr defTabSz="180000" fontAlgn="base"/>
            <a:r>
              <a:rPr lang="en-US" altLang="ko-KR" sz="1400" dirty="0"/>
              <a:t>		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{ return 3.14*radius*radius; }</a:t>
            </a:r>
          </a:p>
          <a:p>
            <a:pPr defTabSz="180000" fontAlgn="base"/>
            <a:r>
              <a:rPr lang="en-US" altLang="ko-KR" sz="1400" b="1" dirty="0"/>
              <a:t>};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30588" y="5598158"/>
            <a:ext cx="1433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원 객체들</a:t>
            </a:r>
            <a:r>
              <a:rPr lang="en-US" altLang="ko-KR" sz="1400" dirty="0"/>
              <a:t>(</a:t>
            </a:r>
            <a:r>
              <a:rPr lang="ko-KR" altLang="en-US" sz="1400" dirty="0"/>
              <a:t>실체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4240333" y="5760496"/>
            <a:ext cx="24343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원을 </a:t>
            </a:r>
            <a:r>
              <a:rPr lang="ko-KR" altLang="en-US" sz="1400"/>
              <a:t>추상화한 </a:t>
            </a:r>
            <a:r>
              <a:rPr lang="en-US" altLang="ko-KR" sz="1400" dirty="0"/>
              <a:t>Circle </a:t>
            </a:r>
            <a:r>
              <a:rPr lang="ko-KR" altLang="en-US" sz="1400" dirty="0"/>
              <a:t>클래스</a:t>
            </a: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2312559" y="4677684"/>
            <a:ext cx="675456" cy="392688"/>
          </a:xfrm>
          <a:prstGeom prst="wedgeRoundRectCallout">
            <a:avLst>
              <a:gd name="adj1" fmla="val 78190"/>
              <a:gd name="adj2" fmla="val 1614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</a:rPr>
              <a:t>멤버들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52" y="1232346"/>
            <a:ext cx="1505959" cy="1350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6122" y="1579259"/>
            <a:ext cx="1255468" cy="1163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292791" y="2511543"/>
            <a:ext cx="1617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클래스</a:t>
            </a:r>
            <a:endParaRPr lang="en-US" altLang="ko-KR" sz="1200" dirty="0"/>
          </a:p>
          <a:p>
            <a:pPr algn="ctr"/>
            <a:r>
              <a:rPr lang="en-US" altLang="ko-KR" sz="1200" dirty="0"/>
              <a:t>(</a:t>
            </a:r>
            <a:r>
              <a:rPr lang="ko-KR" altLang="en-US" sz="1200" dirty="0"/>
              <a:t>객체를 정의하는 틀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9731042" y="2603877"/>
            <a:ext cx="1125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객체들 </a:t>
            </a:r>
            <a:r>
              <a:rPr lang="en-US" altLang="ko-KR" sz="1200" dirty="0"/>
              <a:t>- </a:t>
            </a:r>
            <a:r>
              <a:rPr lang="ko-KR" altLang="en-US" sz="1200" dirty="0"/>
              <a:t>실체</a:t>
            </a: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8970110" y="2059429"/>
            <a:ext cx="6960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811402" y="2059430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객체 생성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712" y="3702031"/>
            <a:ext cx="2163442" cy="1751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왼쪽 중괄호 29"/>
          <p:cNvSpPr/>
          <p:nvPr/>
        </p:nvSpPr>
        <p:spPr>
          <a:xfrm>
            <a:off x="3186997" y="4468209"/>
            <a:ext cx="360040" cy="936104"/>
          </a:xfrm>
          <a:prstGeom prst="leftBrace">
            <a:avLst>
              <a:gd name="adj1" fmla="val 28651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8495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C++</a:t>
            </a:r>
            <a:r>
              <a:rPr lang="ko-KR" altLang="en-US" dirty="0"/>
              <a:t> 객체 지향 특성 </a:t>
            </a:r>
            <a:r>
              <a:rPr lang="en-US" altLang="ko-KR" dirty="0"/>
              <a:t>- </a:t>
            </a:r>
            <a:r>
              <a:rPr lang="ko-KR" altLang="en-US" dirty="0" err="1"/>
              <a:t>상속성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1847528" y="1051390"/>
            <a:ext cx="8784976" cy="2161586"/>
          </a:xfrm>
        </p:spPr>
        <p:txBody>
          <a:bodyPr vert="horz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객체 지향 상속</a:t>
            </a:r>
            <a:r>
              <a:rPr lang="en-US" altLang="ko-KR" dirty="0"/>
              <a:t>(Inheritance)</a:t>
            </a:r>
          </a:p>
          <a:p>
            <a:pPr lvl="1">
              <a:spcBef>
                <a:spcPts val="0"/>
              </a:spcBef>
            </a:pPr>
            <a:r>
              <a:rPr lang="ko-KR" altLang="en-US" sz="1600" dirty="0"/>
              <a:t>자식이 부모의 유전자를 물려 받는 것과 유사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dirty="0"/>
              <a:t>C++ </a:t>
            </a:r>
            <a:r>
              <a:rPr lang="ko-KR" altLang="en-US" dirty="0"/>
              <a:t>상속</a:t>
            </a:r>
            <a:endParaRPr lang="en-US" altLang="ko-KR" dirty="0"/>
          </a:p>
          <a:p>
            <a:pPr lvl="1">
              <a:spcBef>
                <a:spcPts val="0"/>
              </a:spcBef>
            </a:pPr>
            <a:r>
              <a:rPr lang="ko-KR" altLang="en-US" sz="1600" dirty="0"/>
              <a:t>객체가 자식 클래스의 멤버와 부모 클래스에 선언된 모양 그대로 멤버들을 가지고 탄생 </a:t>
            </a: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8" y="3068960"/>
            <a:ext cx="7036421" cy="3392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57936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329" y="2912484"/>
            <a:ext cx="5112568" cy="2943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C++</a:t>
            </a:r>
            <a:r>
              <a:rPr lang="ko-KR" altLang="en-US" dirty="0"/>
              <a:t> 객체 지향 특성 </a:t>
            </a:r>
            <a:r>
              <a:rPr lang="en-US" altLang="ko-KR" dirty="0"/>
              <a:t>- </a:t>
            </a:r>
            <a:r>
              <a:rPr lang="ko-KR" altLang="en-US" dirty="0" err="1"/>
              <a:t>다형성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919536" y="1048226"/>
            <a:ext cx="8153400" cy="1327369"/>
          </a:xfrm>
        </p:spPr>
        <p:txBody>
          <a:bodyPr vert="horz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다형성</a:t>
            </a:r>
            <a:r>
              <a:rPr lang="en-US" altLang="ko-KR" dirty="0"/>
              <a:t>(Polymorphism)</a:t>
            </a:r>
          </a:p>
          <a:p>
            <a:pPr lvl="1">
              <a:spcBef>
                <a:spcPts val="0"/>
              </a:spcBef>
            </a:pPr>
            <a:r>
              <a:rPr lang="ko-KR" altLang="en-US" sz="1600" dirty="0"/>
              <a:t>하나의 기능이 경우에 따라 다르게 보이거나 다르게 </a:t>
            </a:r>
            <a:r>
              <a:rPr lang="ko-KR" altLang="en-US" sz="1600"/>
              <a:t>작동하는 현상</a:t>
            </a:r>
            <a:endParaRPr lang="en-US" altLang="ko-KR" sz="1600" dirty="0"/>
          </a:p>
          <a:p>
            <a:pPr lvl="1">
              <a:spcBef>
                <a:spcPts val="0"/>
              </a:spcBef>
            </a:pPr>
            <a:r>
              <a:rPr lang="ko-KR" altLang="en-US" sz="1600"/>
              <a:t>연산자 중복</a:t>
            </a:r>
            <a:r>
              <a:rPr lang="en-US" altLang="ko-KR" sz="1600" dirty="0"/>
              <a:t>, </a:t>
            </a:r>
            <a:r>
              <a:rPr lang="ko-KR" altLang="en-US" sz="1600"/>
              <a:t>함수 중복</a:t>
            </a:r>
            <a:r>
              <a:rPr lang="en-US" altLang="ko-KR" sz="1600" dirty="0"/>
              <a:t>, </a:t>
            </a:r>
            <a:r>
              <a:rPr lang="ko-KR" altLang="en-US" sz="1600"/>
              <a:t>함수 재정의</a:t>
            </a:r>
            <a:r>
              <a:rPr lang="en-US" altLang="ko-KR" sz="1600" dirty="0"/>
              <a:t>(overriding)</a:t>
            </a:r>
            <a:endParaRPr lang="ko-KR" altLang="en-US" sz="1600" dirty="0"/>
          </a:p>
        </p:txBody>
      </p:sp>
      <p:sp>
        <p:nvSpPr>
          <p:cNvPr id="5" name="직사각형 4"/>
          <p:cNvSpPr/>
          <p:nvPr/>
        </p:nvSpPr>
        <p:spPr>
          <a:xfrm>
            <a:off x="1841809" y="2872680"/>
            <a:ext cx="474112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/>
              <a:t>	2 </a:t>
            </a:r>
            <a:r>
              <a:rPr lang="en-US" altLang="ko-KR" sz="1400" b="1" dirty="0">
                <a:solidFill>
                  <a:srgbClr val="FF0000"/>
                </a:solidFill>
              </a:rPr>
              <a:t>+</a:t>
            </a:r>
            <a:r>
              <a:rPr lang="en-US" altLang="ko-KR" sz="1400" dirty="0"/>
              <a:t> 3		--&gt; 5</a:t>
            </a:r>
            <a:endParaRPr lang="ko-KR" altLang="en-US" sz="1400" dirty="0"/>
          </a:p>
          <a:p>
            <a:pPr fontAlgn="base" latinLnBrk="0"/>
            <a:r>
              <a:rPr lang="ko-KR" altLang="en-US" sz="1400" dirty="0"/>
              <a:t>     </a:t>
            </a:r>
            <a:r>
              <a:rPr lang="en-US" altLang="ko-KR" sz="1400" dirty="0"/>
              <a:t>"</a:t>
            </a:r>
            <a:r>
              <a:rPr lang="ko-KR" altLang="en-US" sz="1400" dirty="0"/>
              <a:t>남자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+</a:t>
            </a:r>
            <a:r>
              <a:rPr lang="en-US" altLang="ko-KR" sz="1400" dirty="0"/>
              <a:t> "</a:t>
            </a:r>
            <a:r>
              <a:rPr lang="ko-KR" altLang="en-US" sz="1400" dirty="0"/>
              <a:t>여자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	     	--&gt; "</a:t>
            </a:r>
            <a:r>
              <a:rPr lang="ko-KR" altLang="en-US" sz="1400" dirty="0"/>
              <a:t>남자여자</a:t>
            </a:r>
            <a:r>
              <a:rPr lang="en-US" altLang="ko-KR" sz="1400" dirty="0"/>
              <a:t>"</a:t>
            </a:r>
            <a:endParaRPr lang="ko-KR" altLang="en-US" sz="1400" dirty="0"/>
          </a:p>
          <a:p>
            <a:pPr fontAlgn="base" latinLnBrk="0"/>
            <a:r>
              <a:rPr lang="en-US" altLang="ko-KR" sz="1400" dirty="0" err="1"/>
              <a:t>redColor</a:t>
            </a:r>
            <a:r>
              <a:rPr lang="en-US" altLang="ko-KR" sz="1400" dirty="0"/>
              <a:t> </a:t>
            </a:r>
            <a:r>
              <a:rPr lang="ko-KR" altLang="en-US" sz="1400" dirty="0"/>
              <a:t>객체 </a:t>
            </a:r>
            <a:r>
              <a:rPr lang="en-US" altLang="ko-KR" sz="1400" b="1" dirty="0">
                <a:solidFill>
                  <a:srgbClr val="FF0000"/>
                </a:solidFill>
              </a:rPr>
              <a:t>+</a:t>
            </a:r>
            <a:r>
              <a:rPr lang="en-US" altLang="ko-KR" sz="1400" dirty="0"/>
              <a:t> </a:t>
            </a:r>
            <a:r>
              <a:rPr lang="en-US" altLang="ko-KR" sz="1400" dirty="0" err="1"/>
              <a:t>blueColor</a:t>
            </a:r>
            <a:r>
              <a:rPr lang="en-US" altLang="ko-KR" sz="1400" dirty="0"/>
              <a:t> </a:t>
            </a:r>
            <a:r>
              <a:rPr lang="ko-KR" altLang="en-US" sz="1400" dirty="0"/>
              <a:t>객체   </a:t>
            </a:r>
            <a:r>
              <a:rPr lang="en-US" altLang="ko-KR" sz="1400" dirty="0"/>
              <a:t>--&gt; </a:t>
            </a:r>
            <a:r>
              <a:rPr lang="en-US" altLang="ko-KR" sz="1400" dirty="0" err="1"/>
              <a:t>purpleColor</a:t>
            </a:r>
            <a:r>
              <a:rPr lang="en-US" altLang="ko-KR" sz="1400" dirty="0"/>
              <a:t> </a:t>
            </a:r>
            <a:r>
              <a:rPr lang="ko-KR" altLang="en-US" sz="1400" dirty="0"/>
              <a:t>객체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858937" y="4528282"/>
            <a:ext cx="3672408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void </a:t>
            </a:r>
            <a:r>
              <a:rPr lang="en-US" altLang="ko-KR" sz="1600" dirty="0">
                <a:solidFill>
                  <a:srgbClr val="FF0000"/>
                </a:solidFill>
              </a:rPr>
              <a:t>add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a,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b) { ... }</a:t>
            </a:r>
          </a:p>
          <a:p>
            <a:r>
              <a:rPr lang="en-US" altLang="ko-KR" sz="1600" dirty="0"/>
              <a:t>void </a:t>
            </a:r>
            <a:r>
              <a:rPr lang="en-US" altLang="ko-KR" sz="1600" dirty="0">
                <a:solidFill>
                  <a:srgbClr val="FF0000"/>
                </a:solidFill>
              </a:rPr>
              <a:t>add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a,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b,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c) { ... }</a:t>
            </a:r>
          </a:p>
          <a:p>
            <a:r>
              <a:rPr lang="en-US" altLang="ko-KR" sz="1600" dirty="0"/>
              <a:t>void </a:t>
            </a:r>
            <a:r>
              <a:rPr lang="en-US" altLang="ko-KR" sz="1600" dirty="0">
                <a:solidFill>
                  <a:srgbClr val="FF0000"/>
                </a:solidFill>
              </a:rPr>
              <a:t>add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a, double d) { ... }</a:t>
            </a:r>
            <a:endParaRPr lang="ko-KR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3093424" y="5386383"/>
            <a:ext cx="1503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</a:rPr>
              <a:t>add </a:t>
            </a:r>
            <a:r>
              <a:rPr lang="ko-KR" altLang="en-US" sz="1600" dirty="0">
                <a:solidFill>
                  <a:srgbClr val="00B050"/>
                </a:solidFill>
              </a:rPr>
              <a:t>함수 중복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71664" y="3611344"/>
            <a:ext cx="1499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</a:rPr>
              <a:t>+ </a:t>
            </a:r>
            <a:r>
              <a:rPr lang="ko-KR" altLang="en-US" sz="1600" dirty="0">
                <a:solidFill>
                  <a:srgbClr val="00B050"/>
                </a:solidFill>
              </a:rPr>
              <a:t>연산자 중복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76120" y="5694160"/>
            <a:ext cx="2433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B050"/>
                </a:solidFill>
              </a:rPr>
              <a:t>함수 재정의</a:t>
            </a:r>
            <a:r>
              <a:rPr lang="en-US" altLang="ko-KR" sz="1600" dirty="0">
                <a:solidFill>
                  <a:srgbClr val="00B050"/>
                </a:solidFill>
              </a:rPr>
              <a:t>(</a:t>
            </a:r>
            <a:r>
              <a:rPr lang="ko-KR" altLang="en-US" sz="1600" dirty="0" err="1">
                <a:solidFill>
                  <a:srgbClr val="00B050"/>
                </a:solidFill>
              </a:rPr>
              <a:t>오버라이딩</a:t>
            </a:r>
            <a:r>
              <a:rPr lang="en-US" altLang="ko-KR" sz="1600" dirty="0">
                <a:solidFill>
                  <a:srgbClr val="00B050"/>
                </a:solidFill>
              </a:rPr>
              <a:t>)</a:t>
            </a:r>
            <a:endParaRPr lang="ko-KR" alt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8368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 ++ </a:t>
            </a:r>
            <a:r>
              <a:rPr lang="ko-KR" altLang="en-US" dirty="0"/>
              <a:t>언어에서 객체 지향을 도입한 목적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919536" y="1159098"/>
            <a:ext cx="8712968" cy="5040560"/>
          </a:xfrm>
        </p:spPr>
        <p:txBody>
          <a:bodyPr vert="horz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소프트웨어 생산성 향상</a:t>
            </a:r>
            <a:endParaRPr lang="en-US" altLang="ko-KR" dirty="0"/>
          </a:p>
          <a:p>
            <a:pPr lvl="1">
              <a:spcBef>
                <a:spcPts val="0"/>
              </a:spcBef>
            </a:pPr>
            <a:r>
              <a:rPr lang="ko-KR" altLang="en-US" sz="1600" dirty="0"/>
              <a:t>소프트웨어의 생명 주기 단축 문제 해결 필요</a:t>
            </a:r>
            <a:endParaRPr lang="en-US" altLang="ko-KR" sz="1600" dirty="0"/>
          </a:p>
          <a:p>
            <a:pPr lvl="1">
              <a:spcBef>
                <a:spcPts val="0"/>
              </a:spcBef>
            </a:pPr>
            <a:r>
              <a:rPr lang="ko-KR" altLang="en-US" sz="1600" dirty="0"/>
              <a:t>기 작성된 코드의 재사용 필요</a:t>
            </a:r>
            <a:endParaRPr lang="en-US" altLang="ko-KR" sz="1600" dirty="0"/>
          </a:p>
          <a:p>
            <a:pPr lvl="1">
              <a:spcBef>
                <a:spcPts val="0"/>
              </a:spcBef>
            </a:pPr>
            <a:r>
              <a:rPr lang="en-US" altLang="ko-KR" sz="1600" dirty="0"/>
              <a:t>C++ </a:t>
            </a:r>
            <a:r>
              <a:rPr lang="ko-KR" altLang="en-US" sz="1600" dirty="0"/>
              <a:t>클래스 상속 및 객체 재사용으로 해결</a:t>
            </a:r>
            <a:endParaRPr lang="en-US" altLang="ko-KR" sz="1600" dirty="0"/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ko-KR" altLang="en-US" dirty="0"/>
              <a:t>실세계에 대한 쉬운 모델링</a:t>
            </a:r>
            <a:endParaRPr lang="en-US" altLang="ko-KR" dirty="0"/>
          </a:p>
          <a:p>
            <a:pPr lvl="1">
              <a:spcBef>
                <a:spcPts val="0"/>
              </a:spcBef>
            </a:pPr>
            <a:r>
              <a:rPr lang="ko-KR" altLang="en-US" sz="1600" dirty="0"/>
              <a:t>과거의 소프트웨어 </a:t>
            </a:r>
            <a:r>
              <a:rPr lang="en-US" altLang="ko-KR" sz="1600" dirty="0"/>
              <a:t>: </a:t>
            </a:r>
            <a:r>
              <a:rPr lang="ko-KR" altLang="en-US" sz="1600" dirty="0"/>
              <a:t>수학 계산이나 통계 처리에 편리한 절차 지향 언어가 적합</a:t>
            </a:r>
            <a:endParaRPr lang="en-US" altLang="ko-KR" sz="1600" dirty="0"/>
          </a:p>
          <a:p>
            <a:pPr lvl="1">
              <a:spcBef>
                <a:spcPts val="300"/>
              </a:spcBef>
            </a:pPr>
            <a:r>
              <a:rPr lang="ko-KR" altLang="en-US" sz="1600" dirty="0"/>
              <a:t>현대의 소프트웨어 </a:t>
            </a:r>
            <a:r>
              <a:rPr lang="en-US" altLang="ko-KR" sz="1600" dirty="0"/>
              <a:t>: 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dirty="0"/>
              <a:t>물체 혹은 객체의 상호 작용에 대한 묘사가 필요</a:t>
            </a:r>
            <a:endParaRPr lang="en-US" altLang="ko-KR" dirty="0"/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dirty="0"/>
              <a:t>실세계는 객체로 구성된 세계</a:t>
            </a:r>
            <a:endParaRPr lang="en-US" altLang="ko-KR" dirty="0"/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dirty="0"/>
              <a:t>객체를 중심으로 하는 객체 지향 언어 적합</a:t>
            </a:r>
            <a:endParaRPr lang="en-US" altLang="ko-KR" dirty="0"/>
          </a:p>
          <a:p>
            <a:pPr lvl="2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24318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절차 지향 프로그래밍과 객체 지향 프로그래밍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180300896" descr="EMB000014b4292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1052736"/>
            <a:ext cx="8496944" cy="491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모서리가 둥근 사각형 설명선 9"/>
          <p:cNvSpPr/>
          <p:nvPr/>
        </p:nvSpPr>
        <p:spPr>
          <a:xfrm>
            <a:off x="6433584" y="1189767"/>
            <a:ext cx="3838880" cy="591940"/>
          </a:xfrm>
          <a:prstGeom prst="wedgeRoundRectCallout">
            <a:avLst>
              <a:gd name="adj1" fmla="val -62113"/>
              <a:gd name="adj2" fmla="val 2323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lvl="2" indent="-171450"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실행하고자 하는 절차대로 일련의 명령어 나열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lvl="2" indent="-171450"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흐름도를 설계하고 흐름도에 따라 프로그램 작성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6600056" y="5709072"/>
            <a:ext cx="4608512" cy="421879"/>
          </a:xfrm>
          <a:prstGeom prst="wedgeRoundRectCallout">
            <a:avLst>
              <a:gd name="adj1" fmla="val -20621"/>
              <a:gd name="adj2" fmla="val -648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lvl="2" indent="-171450"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객체들을 정의하고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객체들의 상호 관계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상호 작용으로 구현</a:t>
            </a:r>
          </a:p>
        </p:txBody>
      </p:sp>
    </p:spTree>
    <p:extLst>
      <p:ext uri="{BB962C8B-B14F-4D97-AF65-F5344CB8AC3E}">
        <p14:creationId xmlns:p14="http://schemas.microsoft.com/office/powerpoint/2010/main" val="1425505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C++</a:t>
            </a:r>
            <a:r>
              <a:rPr lang="ko-KR" altLang="en-US" dirty="0"/>
              <a:t>와 </a:t>
            </a:r>
            <a:r>
              <a:rPr lang="ko-KR" altLang="en-US" dirty="0" err="1"/>
              <a:t>제네릭</a:t>
            </a:r>
            <a:r>
              <a:rPr lang="ko-KR" altLang="en-US" dirty="0"/>
              <a:t> 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415480" y="1052736"/>
            <a:ext cx="10441160" cy="5040560"/>
          </a:xfrm>
        </p:spPr>
        <p:txBody>
          <a:bodyPr vert="horz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제네릭 함수와 제네릭 클래스</a:t>
            </a:r>
            <a:endParaRPr lang="en-US" altLang="ko-KR" dirty="0"/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</a:pPr>
            <a:r>
              <a:rPr lang="ko-KR" altLang="en-US" dirty="0"/>
              <a:t>제네릭 함수</a:t>
            </a:r>
            <a:r>
              <a:rPr lang="en-US" altLang="ko-KR" dirty="0"/>
              <a:t>(generic function)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ko-KR" altLang="en-US" dirty="0"/>
              <a:t>동일한 프로그램 코드에 </a:t>
            </a:r>
            <a:r>
              <a:rPr lang="ko-KR" altLang="en-US" dirty="0">
                <a:solidFill>
                  <a:srgbClr val="FF0000"/>
                </a:solidFill>
              </a:rPr>
              <a:t>다양한 데이터 타입을 </a:t>
            </a:r>
            <a:r>
              <a:rPr lang="ko-KR" altLang="en-US" dirty="0"/>
              <a:t>적용할 수 있게 일반화 시킨 함수</a:t>
            </a:r>
            <a:endParaRPr lang="en-US" altLang="ko-KR" dirty="0"/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</a:pPr>
            <a:r>
              <a:rPr lang="ko-KR" altLang="en-US" dirty="0"/>
              <a:t>제네릭 클래스</a:t>
            </a:r>
            <a:r>
              <a:rPr lang="en-US" altLang="ko-KR" dirty="0"/>
              <a:t>(generic class)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ko-KR" altLang="en-US" dirty="0"/>
              <a:t>동일한 프로그램 코드에 다양한 데이터 타입을 적용할 수 있게 일반화 시킨 클래스</a:t>
            </a:r>
            <a:endParaRPr lang="en-US" altLang="ko-KR" dirty="0"/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dirty="0"/>
              <a:t>template </a:t>
            </a:r>
            <a:r>
              <a:rPr lang="ko-KR" altLang="en-US" dirty="0"/>
              <a:t>키워드로 선언</a:t>
            </a:r>
            <a:endParaRPr lang="en-US" altLang="ko-KR" dirty="0"/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ko-KR" altLang="en-US" dirty="0"/>
              <a:t>템플릿 함수 혹은 템플릿 클래스라고도 부름 </a:t>
            </a:r>
            <a:r>
              <a:rPr lang="en-US" altLang="ko-KR" dirty="0"/>
              <a:t>(STL)</a:t>
            </a:r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dirty="0"/>
              <a:t>Java, C# </a:t>
            </a:r>
            <a:r>
              <a:rPr lang="ko-KR" altLang="en-US" dirty="0"/>
              <a:t>등 다른 언어에도 동일한 개념 있음</a:t>
            </a:r>
            <a:endParaRPr lang="en-US" altLang="ko-KR" dirty="0"/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</a:pP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ko-KR" altLang="en-US" dirty="0"/>
              <a:t>제네릭 프로그래밍</a:t>
            </a:r>
            <a:r>
              <a:rPr lang="en-US" altLang="ko-KR" dirty="0"/>
              <a:t>(generic programming)</a:t>
            </a:r>
          </a:p>
          <a:p>
            <a:pPr lvl="1">
              <a:spcBef>
                <a:spcPts val="0"/>
              </a:spcBef>
            </a:pPr>
            <a:r>
              <a:rPr lang="ko-KR" altLang="en-US" dirty="0"/>
              <a:t>제네릭 함수와 제네릭 클래스를 활용하여 프로그램을 작성하는 새로운 프로그래밍 패러다임</a:t>
            </a:r>
            <a:endParaRPr lang="en-US" altLang="ko-KR" dirty="0"/>
          </a:p>
          <a:p>
            <a:pPr lvl="1">
              <a:spcBef>
                <a:spcPts val="0"/>
              </a:spcBef>
            </a:pPr>
            <a:r>
              <a:rPr lang="ko-KR" altLang="en-US" dirty="0"/>
              <a:t>점점 중요성이 높아지고 있음</a:t>
            </a:r>
          </a:p>
        </p:txBody>
      </p:sp>
    </p:spTree>
    <p:extLst>
      <p:ext uri="{BB962C8B-B14F-4D97-AF65-F5344CB8AC3E}">
        <p14:creationId xmlns:p14="http://schemas.microsoft.com/office/powerpoint/2010/main" val="35474431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C++ </a:t>
            </a:r>
            <a:r>
              <a:rPr lang="ko-KR" altLang="en-US" dirty="0"/>
              <a:t>언어의 아킬레스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847528" y="1281336"/>
            <a:ext cx="7458210" cy="2075656"/>
          </a:xfrm>
        </p:spPr>
        <p:txBody>
          <a:bodyPr/>
          <a:lstStyle/>
          <a:p>
            <a:r>
              <a:rPr lang="en-US" altLang="ko-KR" dirty="0"/>
              <a:t>C++ </a:t>
            </a:r>
            <a:r>
              <a:rPr lang="ko-KR" altLang="en-US" dirty="0"/>
              <a:t>언어는 </a:t>
            </a:r>
            <a:r>
              <a:rPr lang="en-US" altLang="ko-KR" dirty="0"/>
              <a:t>C </a:t>
            </a:r>
            <a:r>
              <a:rPr lang="ko-KR" altLang="en-US" dirty="0"/>
              <a:t>언어와의 호환성 추구</a:t>
            </a:r>
            <a:endParaRPr lang="en-US" altLang="ko-KR" dirty="0"/>
          </a:p>
          <a:p>
            <a:pPr lvl="1"/>
            <a:r>
              <a:rPr lang="ko-KR" altLang="en-US" dirty="0"/>
              <a:t>장점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sz="1800" dirty="0">
                <a:solidFill>
                  <a:srgbClr val="FF0000"/>
                </a:solidFill>
              </a:rPr>
              <a:t>기존에 개발된 </a:t>
            </a:r>
            <a:r>
              <a:rPr lang="en-US" altLang="ko-KR" sz="1800" dirty="0">
                <a:solidFill>
                  <a:srgbClr val="FF0000"/>
                </a:solidFill>
              </a:rPr>
              <a:t>C </a:t>
            </a:r>
            <a:r>
              <a:rPr lang="ko-KR" altLang="en-US" sz="1800" dirty="0">
                <a:solidFill>
                  <a:srgbClr val="FF0000"/>
                </a:solidFill>
              </a:rPr>
              <a:t>프로그램 코드 활용</a:t>
            </a:r>
            <a:endParaRPr lang="en-US" altLang="ko-KR" sz="1800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단점 </a:t>
            </a:r>
            <a:r>
              <a:rPr lang="en-US" altLang="ko-KR" dirty="0"/>
              <a:t>: </a:t>
            </a:r>
            <a:r>
              <a:rPr lang="ko-KR" altLang="en-US" sz="1800" dirty="0"/>
              <a:t>캡슐화의 원칙이 무너짐</a:t>
            </a:r>
            <a:endParaRPr lang="en-US" altLang="ko-KR" sz="1800" dirty="0"/>
          </a:p>
          <a:p>
            <a:pPr lvl="3"/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C++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에서 전역 변수와 전역 함수를 사용할 수 밖에 없음</a:t>
            </a:r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3"/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부작용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(side effect)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발생 염려</a:t>
            </a:r>
          </a:p>
        </p:txBody>
      </p:sp>
    </p:spTree>
    <p:extLst>
      <p:ext uri="{BB962C8B-B14F-4D97-AF65-F5344CB8AC3E}">
        <p14:creationId xmlns:p14="http://schemas.microsoft.com/office/powerpoint/2010/main" val="33697652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잠깐 퀴즈 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17E479-BE95-4B3B-93A2-33C0E92B18C2}"/>
              </a:ext>
            </a:extLst>
          </p:cNvPr>
          <p:cNvSpPr txBox="1"/>
          <p:nvPr/>
        </p:nvSpPr>
        <p:spPr>
          <a:xfrm>
            <a:off x="1631504" y="1197750"/>
            <a:ext cx="8424936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</a:pPr>
            <a:r>
              <a:rPr lang="en-US" altLang="ko-KR" dirty="0"/>
              <a:t>4. C</a:t>
            </a:r>
            <a:r>
              <a:rPr lang="ko-KR" altLang="en-US" dirty="0"/>
              <a:t>언어와 호환성을 유지하기 위해 원칙이 무너지게 된 </a:t>
            </a:r>
            <a:r>
              <a:rPr lang="en-US" altLang="ko-KR" dirty="0"/>
              <a:t>C++ </a:t>
            </a:r>
            <a:r>
              <a:rPr lang="ko-KR" altLang="en-US" dirty="0"/>
              <a:t>언어의 객체 지향 특성은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A5A5336-8ABA-4AD7-BE63-660D85C66674}"/>
              </a:ext>
            </a:extLst>
          </p:cNvPr>
          <p:cNvSpPr txBox="1"/>
          <p:nvPr/>
        </p:nvSpPr>
        <p:spPr>
          <a:xfrm>
            <a:off x="2135560" y="2289300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① 캡슐화</a:t>
            </a:r>
            <a:r>
              <a:rPr lang="en-US" altLang="ko-KR" dirty="0">
                <a:solidFill>
                  <a:srgbClr val="0070C0"/>
                </a:solidFill>
              </a:rPr>
              <a:t>           </a:t>
            </a:r>
            <a:r>
              <a:rPr lang="ko-KR" altLang="en-US" dirty="0">
                <a:solidFill>
                  <a:srgbClr val="0070C0"/>
                </a:solidFill>
              </a:rPr>
              <a:t>② </a:t>
            </a:r>
            <a:r>
              <a:rPr lang="ko-KR" altLang="en-US" dirty="0" err="1">
                <a:solidFill>
                  <a:srgbClr val="0070C0"/>
                </a:solidFill>
              </a:rPr>
              <a:t>다형성</a:t>
            </a:r>
            <a:r>
              <a:rPr lang="ko-KR" altLang="en-US" dirty="0">
                <a:solidFill>
                  <a:srgbClr val="0070C0"/>
                </a:solidFill>
              </a:rPr>
              <a:t>           ③ </a:t>
            </a:r>
            <a:r>
              <a:rPr lang="ko-KR" altLang="en-US" dirty="0" err="1">
                <a:solidFill>
                  <a:srgbClr val="0070C0"/>
                </a:solidFill>
              </a:rPr>
              <a:t>상속성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>
                <a:solidFill>
                  <a:srgbClr val="0070C0"/>
                </a:solidFill>
              </a:rPr>
              <a:t>        </a:t>
            </a:r>
            <a:r>
              <a:rPr lang="ko-KR" altLang="en-US" dirty="0">
                <a:solidFill>
                  <a:srgbClr val="0070C0"/>
                </a:solidFill>
              </a:rPr>
              <a:t>④ 데이터 추상화</a:t>
            </a:r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4C62E97-D439-44EA-9CA7-5C00DE95A859}"/>
              </a:ext>
            </a:extLst>
          </p:cNvPr>
          <p:cNvSpPr/>
          <p:nvPr/>
        </p:nvSpPr>
        <p:spPr>
          <a:xfrm>
            <a:off x="2135560" y="2289300"/>
            <a:ext cx="369332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DA1657-7B1B-4C04-8028-F9E65E01EEB2}"/>
              </a:ext>
            </a:extLst>
          </p:cNvPr>
          <p:cNvSpPr txBox="1"/>
          <p:nvPr/>
        </p:nvSpPr>
        <p:spPr>
          <a:xfrm>
            <a:off x="1631504" y="3561586"/>
            <a:ext cx="842493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</a:pPr>
            <a:r>
              <a:rPr lang="en-US" altLang="ko-KR" dirty="0"/>
              <a:t>5. C++</a:t>
            </a:r>
            <a:r>
              <a:rPr lang="ko-KR" altLang="en-US" dirty="0"/>
              <a:t>에서 </a:t>
            </a:r>
            <a:r>
              <a:rPr lang="en-US" altLang="ko-KR" dirty="0"/>
              <a:t>C</a:t>
            </a:r>
            <a:r>
              <a:rPr lang="ko-KR" altLang="en-US" dirty="0"/>
              <a:t>언어에 새로 추가한 기능이 아닌 것은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BCB6C2-A4CE-4400-BEC4-09C74CFDAE0A}"/>
              </a:ext>
            </a:extLst>
          </p:cNvPr>
          <p:cNvSpPr txBox="1"/>
          <p:nvPr/>
        </p:nvSpPr>
        <p:spPr>
          <a:xfrm>
            <a:off x="2063552" y="4204482"/>
            <a:ext cx="928903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70C0"/>
                </a:solidFill>
              </a:rPr>
              <a:t>① </a:t>
            </a:r>
            <a:r>
              <a:rPr lang="en-US" altLang="ko-KR" dirty="0">
                <a:solidFill>
                  <a:srgbClr val="0070C0"/>
                </a:solidFill>
              </a:rPr>
              <a:t>new </a:t>
            </a:r>
            <a:r>
              <a:rPr lang="ko-KR" altLang="en-US" dirty="0">
                <a:solidFill>
                  <a:srgbClr val="0070C0"/>
                </a:solidFill>
              </a:rPr>
              <a:t>연산자</a:t>
            </a:r>
            <a:r>
              <a:rPr lang="en-US" altLang="ko-KR" dirty="0">
                <a:solidFill>
                  <a:srgbClr val="0070C0"/>
                </a:solidFill>
              </a:rPr>
              <a:t>                 </a:t>
            </a:r>
            <a:r>
              <a:rPr lang="ko-KR" altLang="en-US" dirty="0">
                <a:solidFill>
                  <a:srgbClr val="0070C0"/>
                </a:solidFill>
              </a:rPr>
              <a:t>② </a:t>
            </a:r>
            <a:r>
              <a:rPr lang="ko-KR" altLang="en-US" dirty="0" err="1">
                <a:solidFill>
                  <a:srgbClr val="0070C0"/>
                </a:solidFill>
              </a:rPr>
              <a:t>멀티스레딩</a:t>
            </a:r>
            <a:r>
              <a:rPr lang="ko-KR" altLang="en-US" dirty="0">
                <a:solidFill>
                  <a:srgbClr val="0070C0"/>
                </a:solidFill>
              </a:rPr>
              <a:t>           </a:t>
            </a:r>
            <a:endParaRPr lang="en-US" altLang="ko-KR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70C0"/>
                </a:solidFill>
              </a:rPr>
              <a:t>③ 연산자 재정의 </a:t>
            </a:r>
            <a:r>
              <a:rPr lang="en-US" altLang="ko-KR" dirty="0">
                <a:solidFill>
                  <a:srgbClr val="0070C0"/>
                </a:solidFill>
              </a:rPr>
              <a:t>             </a:t>
            </a:r>
            <a:r>
              <a:rPr lang="ko-KR" altLang="en-US" dirty="0">
                <a:solidFill>
                  <a:srgbClr val="0070C0"/>
                </a:solidFill>
              </a:rPr>
              <a:t>④ 참조에 의한 호출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8975D44-4E10-4B55-8B20-9B534A76A801}"/>
              </a:ext>
            </a:extLst>
          </p:cNvPr>
          <p:cNvSpPr/>
          <p:nvPr/>
        </p:nvSpPr>
        <p:spPr>
          <a:xfrm>
            <a:off x="4943872" y="4292679"/>
            <a:ext cx="369332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856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311" y="5373507"/>
            <a:ext cx="1058353" cy="1109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6183230" y="1724663"/>
            <a:ext cx="1728192" cy="10472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C++ </a:t>
            </a:r>
            <a:r>
              <a:rPr lang="ko-KR" altLang="en-US" dirty="0"/>
              <a:t>프로그램 개발 과정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07769" y="3557504"/>
            <a:ext cx="1145984" cy="43279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컴파일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22181" y="4355268"/>
            <a:ext cx="103105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</a:rPr>
              <a:t>소스 파일</a:t>
            </a:r>
            <a:endParaRPr lang="en-US" altLang="ko-KR" sz="1400" dirty="0">
              <a:solidFill>
                <a:srgbClr val="0070C0"/>
              </a:solidFill>
            </a:endParaRPr>
          </a:p>
          <a:p>
            <a:r>
              <a:rPr lang="en-US" altLang="ko-KR" sz="1400" dirty="0">
                <a:solidFill>
                  <a:srgbClr val="0070C0"/>
                </a:solidFill>
              </a:rPr>
              <a:t>(hello.cpp)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47928" y="4250953"/>
            <a:ext cx="9683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</a:rPr>
              <a:t>목적 파일</a:t>
            </a:r>
            <a:endParaRPr lang="en-US" altLang="ko-KR" sz="1400" dirty="0">
              <a:solidFill>
                <a:srgbClr val="0070C0"/>
              </a:solidFill>
            </a:endParaRPr>
          </a:p>
          <a:p>
            <a:r>
              <a:rPr lang="en-US" altLang="ko-KR" sz="1400" dirty="0">
                <a:solidFill>
                  <a:srgbClr val="0070C0"/>
                </a:solidFill>
              </a:rPr>
              <a:t>(hello.obj)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6762868" y="2272831"/>
            <a:ext cx="284459" cy="1287745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268088" y="1439684"/>
            <a:ext cx="154927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C++ </a:t>
            </a:r>
            <a:r>
              <a:rPr lang="ko-KR" altLang="en-US" sz="1400" dirty="0">
                <a:solidFill>
                  <a:srgbClr val="0070C0"/>
                </a:solidFill>
              </a:rPr>
              <a:t>라이브러리</a:t>
            </a: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2453548" y="2498106"/>
            <a:ext cx="0" cy="71438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453548" y="2618072"/>
            <a:ext cx="2172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C++ </a:t>
            </a:r>
            <a:r>
              <a:rPr lang="ko-KR" altLang="en-US" sz="1400" dirty="0">
                <a:solidFill>
                  <a:srgbClr val="0070C0"/>
                </a:solidFill>
              </a:rPr>
              <a:t>소스 프로그램 작성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594180" y="3185718"/>
            <a:ext cx="2118407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::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"Hello";</a:t>
            </a:r>
          </a:p>
          <a:p>
            <a:pPr defTabSz="180000"/>
            <a:r>
              <a:rPr lang="en-US" altLang="ko-KR" sz="1400" dirty="0"/>
              <a:t>	return 0;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408634" y="3296847"/>
            <a:ext cx="104740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_main,12#</a:t>
            </a:r>
          </a:p>
          <a:p>
            <a:r>
              <a:rPr lang="en-US" altLang="ko-KR" sz="1400" dirty="0"/>
              <a:t>$&lt;&lt;01010</a:t>
            </a:r>
          </a:p>
          <a:p>
            <a:r>
              <a:rPr lang="en-US" altLang="ko-KR" sz="1400" dirty="0"/>
              <a:t>00000111</a:t>
            </a:r>
          </a:p>
          <a:p>
            <a:r>
              <a:rPr lang="en-US" altLang="ko-KR" sz="1400" dirty="0"/>
              <a:t>_Hello001</a:t>
            </a:r>
          </a:p>
        </p:txBody>
      </p:sp>
      <p:sp>
        <p:nvSpPr>
          <p:cNvPr id="73" name="타원 72"/>
          <p:cNvSpPr/>
          <p:nvPr/>
        </p:nvSpPr>
        <p:spPr>
          <a:xfrm>
            <a:off x="6341828" y="1807113"/>
            <a:ext cx="842081" cy="45983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cout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7183908" y="1988791"/>
            <a:ext cx="633454" cy="4498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&lt;&lt;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776941" y="2232900"/>
            <a:ext cx="697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.........</a:t>
            </a:r>
            <a:endParaRPr lang="ko-KR" altLang="en-US" dirty="0"/>
          </a:p>
        </p:txBody>
      </p:sp>
      <p:cxnSp>
        <p:nvCxnSpPr>
          <p:cNvPr id="77" name="직선 화살표 연결선 76"/>
          <p:cNvCxnSpPr>
            <a:stCxn id="56" idx="3"/>
            <a:endCxn id="7" idx="2"/>
          </p:cNvCxnSpPr>
          <p:nvPr/>
        </p:nvCxnSpPr>
        <p:spPr>
          <a:xfrm>
            <a:off x="3712587" y="3770494"/>
            <a:ext cx="295183" cy="3407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" idx="6"/>
            <a:endCxn id="72" idx="1"/>
          </p:cNvCxnSpPr>
          <p:nvPr/>
        </p:nvCxnSpPr>
        <p:spPr>
          <a:xfrm>
            <a:off x="5153754" y="3773900"/>
            <a:ext cx="254881" cy="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6751224" y="3560575"/>
            <a:ext cx="928953" cy="43279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/>
              <a:t>링킹</a:t>
            </a:r>
            <a:endParaRPr lang="ko-KR" altLang="en-US" sz="1400" dirty="0"/>
          </a:p>
        </p:txBody>
      </p:sp>
      <p:cxnSp>
        <p:nvCxnSpPr>
          <p:cNvPr id="87" name="직선 화살표 연결선 86"/>
          <p:cNvCxnSpPr>
            <a:endCxn id="86" idx="2"/>
          </p:cNvCxnSpPr>
          <p:nvPr/>
        </p:nvCxnSpPr>
        <p:spPr>
          <a:xfrm>
            <a:off x="6456041" y="3773565"/>
            <a:ext cx="295183" cy="3407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86" idx="6"/>
            <a:endCxn id="94" idx="1"/>
          </p:cNvCxnSpPr>
          <p:nvPr/>
        </p:nvCxnSpPr>
        <p:spPr>
          <a:xfrm flipV="1">
            <a:off x="7680177" y="3773565"/>
            <a:ext cx="358501" cy="3407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endCxn id="86" idx="0"/>
          </p:cNvCxnSpPr>
          <p:nvPr/>
        </p:nvCxnSpPr>
        <p:spPr>
          <a:xfrm flipH="1">
            <a:off x="7215701" y="2456535"/>
            <a:ext cx="172597" cy="110404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8038677" y="3081067"/>
            <a:ext cx="101460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010100000100010101001111010110101010010111010101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8040216" y="4475634"/>
            <a:ext cx="101460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</a:rPr>
              <a:t>실행 파일</a:t>
            </a:r>
            <a:endParaRPr lang="en-US" altLang="ko-KR" sz="1400" dirty="0">
              <a:solidFill>
                <a:srgbClr val="0070C0"/>
              </a:solidFill>
            </a:endParaRPr>
          </a:p>
          <a:p>
            <a:r>
              <a:rPr lang="en-US" altLang="ko-KR" sz="1400" dirty="0">
                <a:solidFill>
                  <a:srgbClr val="0070C0"/>
                </a:solidFill>
              </a:rPr>
              <a:t>(hello.exe)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9381875" y="3558871"/>
            <a:ext cx="928953" cy="43279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실행</a:t>
            </a:r>
          </a:p>
        </p:txBody>
      </p:sp>
      <p:cxnSp>
        <p:nvCxnSpPr>
          <p:cNvPr id="115" name="직선 화살표 연결선 114"/>
          <p:cNvCxnSpPr>
            <a:stCxn id="94" idx="3"/>
            <a:endCxn id="114" idx="2"/>
          </p:cNvCxnSpPr>
          <p:nvPr/>
        </p:nvCxnSpPr>
        <p:spPr>
          <a:xfrm>
            <a:off x="9053280" y="3773565"/>
            <a:ext cx="328595" cy="1703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Picture 3" descr="C:\Users\secthk\Pictures\Microsoft Clip Organizer\j0426060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42851" y="1394229"/>
            <a:ext cx="1006999" cy="1157900"/>
          </a:xfrm>
          <a:prstGeom prst="rect">
            <a:avLst/>
          </a:prstGeom>
          <a:noFill/>
        </p:spPr>
      </p:pic>
      <p:cxnSp>
        <p:nvCxnSpPr>
          <p:cNvPr id="122" name="직선 화살표 연결선 121"/>
          <p:cNvCxnSpPr>
            <a:stCxn id="114" idx="0"/>
            <a:endCxn id="118" idx="2"/>
          </p:cNvCxnSpPr>
          <p:nvPr/>
        </p:nvCxnSpPr>
        <p:spPr>
          <a:xfrm flipH="1" flipV="1">
            <a:off x="9846351" y="2552129"/>
            <a:ext cx="1" cy="1006742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486309" y="1557206"/>
            <a:ext cx="720080" cy="5803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r>
              <a:rPr lang="en-US" altLang="ko-KR" dirty="0"/>
              <a:t>Hello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616725" y="5157109"/>
            <a:ext cx="1213731" cy="43279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디버깅</a:t>
            </a:r>
            <a:endParaRPr lang="ko-KR" altLang="en-US" sz="1400" dirty="0"/>
          </a:p>
        </p:txBody>
      </p:sp>
      <p:cxnSp>
        <p:nvCxnSpPr>
          <p:cNvPr id="5" name="꺾인 연결선 4"/>
          <p:cNvCxnSpPr>
            <a:stCxn id="114" idx="4"/>
            <a:endCxn id="34" idx="6"/>
          </p:cNvCxnSpPr>
          <p:nvPr/>
        </p:nvCxnSpPr>
        <p:spPr>
          <a:xfrm rot="5400000">
            <a:off x="8147482" y="3674636"/>
            <a:ext cx="1381842" cy="2015896"/>
          </a:xfrm>
          <a:prstGeom prst="bentConnector2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779029" y="4112454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오류 발생</a:t>
            </a:r>
          </a:p>
        </p:txBody>
      </p:sp>
      <p:cxnSp>
        <p:nvCxnSpPr>
          <p:cNvPr id="9" name="꺾인 연결선 8"/>
          <p:cNvCxnSpPr>
            <a:stCxn id="34" idx="2"/>
            <a:endCxn id="7" idx="4"/>
          </p:cNvCxnSpPr>
          <p:nvPr/>
        </p:nvCxnSpPr>
        <p:spPr>
          <a:xfrm rot="10800000">
            <a:off x="4580763" y="3990298"/>
            <a:ext cx="2035963" cy="1383209"/>
          </a:xfrm>
          <a:prstGeom prst="bentConnector2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647710" y="5373507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오류 수정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879" y="1418294"/>
            <a:ext cx="1058353" cy="1109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463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내용 개체 틀 2"/>
          <p:cNvSpPr txBox="1">
            <a:spLocks/>
          </p:cNvSpPr>
          <p:nvPr/>
        </p:nvSpPr>
        <p:spPr>
          <a:xfrm>
            <a:off x="1245614" y="1519204"/>
            <a:ext cx="5812342" cy="6312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995" b="1" dirty="0" err="1">
                <a:latin typeface="+mj-ea"/>
                <a:ea typeface="+mj-ea"/>
              </a:rPr>
              <a:t>주교재</a:t>
            </a:r>
            <a:r>
              <a:rPr lang="ko-KR" altLang="en-US" sz="1995" b="1" dirty="0">
                <a:latin typeface="+mj-ea"/>
                <a:ea typeface="+mj-ea"/>
              </a:rPr>
              <a:t> </a:t>
            </a:r>
            <a:r>
              <a:rPr lang="en-US" altLang="ko-KR" sz="1995" b="1" dirty="0">
                <a:latin typeface="+mj-ea"/>
                <a:ea typeface="+mj-ea"/>
              </a:rPr>
              <a:t>: </a:t>
            </a:r>
            <a:r>
              <a:rPr lang="ko-KR" altLang="en-US" sz="1995" b="1" dirty="0">
                <a:latin typeface="+mj-ea"/>
                <a:ea typeface="+mj-ea"/>
              </a:rPr>
              <a:t>명품 </a:t>
            </a:r>
            <a:r>
              <a:rPr lang="en-US" altLang="ko-KR" sz="2400" b="1" dirty="0">
                <a:latin typeface="+mj-ea"/>
                <a:ea typeface="+mj-ea"/>
              </a:rPr>
              <a:t>C++ Programming</a:t>
            </a:r>
            <a:endParaRPr lang="en-US" altLang="ko-KR" sz="1814" dirty="0"/>
          </a:p>
        </p:txBody>
      </p:sp>
      <p:sp>
        <p:nvSpPr>
          <p:cNvPr id="37" name="TextBox 36"/>
          <p:cNvSpPr txBox="1"/>
          <p:nvPr/>
        </p:nvSpPr>
        <p:spPr>
          <a:xfrm>
            <a:off x="1209970" y="34082"/>
            <a:ext cx="2416367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2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수업자료 소개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206429" y="1921892"/>
            <a:ext cx="3240360" cy="457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0976" indent="-310976">
              <a:lnSpc>
                <a:spcPct val="150000"/>
              </a:lnSpc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ko-KR" altLang="en-US" sz="1814" dirty="0" err="1">
                <a:latin typeface="+mj-ea"/>
                <a:ea typeface="+mj-ea"/>
              </a:rPr>
              <a:t>황기태</a:t>
            </a:r>
            <a:r>
              <a:rPr lang="ko-KR" altLang="en-US" sz="1814" dirty="0">
                <a:latin typeface="+mj-ea"/>
                <a:ea typeface="+mj-ea"/>
              </a:rPr>
              <a:t> </a:t>
            </a:r>
            <a:r>
              <a:rPr lang="en-US" altLang="ko-KR" sz="1814" dirty="0">
                <a:latin typeface="+mj-ea"/>
                <a:ea typeface="+mj-ea"/>
              </a:rPr>
              <a:t>/ </a:t>
            </a:r>
            <a:r>
              <a:rPr lang="ko-KR" altLang="en-US" sz="1814" dirty="0" err="1">
                <a:latin typeface="+mj-ea"/>
                <a:ea typeface="+mj-ea"/>
              </a:rPr>
              <a:t>생능출판사</a:t>
            </a:r>
            <a:endParaRPr lang="ko-KR" altLang="en-US" sz="1814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40253B-FC95-4B29-8715-C2EA9ECC9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514" y="1269628"/>
            <a:ext cx="3546576" cy="45935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6638B45B-23C1-42E0-982E-29A11ACDC976}"/>
              </a:ext>
            </a:extLst>
          </p:cNvPr>
          <p:cNvSpPr txBox="1">
            <a:spLocks/>
          </p:cNvSpPr>
          <p:nvPr/>
        </p:nvSpPr>
        <p:spPr>
          <a:xfrm>
            <a:off x="1245614" y="2687604"/>
            <a:ext cx="5812342" cy="6312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995" b="1" dirty="0">
                <a:latin typeface="+mj-ea"/>
                <a:ea typeface="+mj-ea"/>
              </a:rPr>
              <a:t>부교재 </a:t>
            </a:r>
            <a:r>
              <a:rPr lang="en-US" altLang="ko-KR" sz="1995" b="1" dirty="0">
                <a:latin typeface="+mj-ea"/>
                <a:ea typeface="+mj-ea"/>
              </a:rPr>
              <a:t>: </a:t>
            </a:r>
            <a:r>
              <a:rPr lang="ko-KR" altLang="en-US" sz="1995" b="1" dirty="0" err="1">
                <a:latin typeface="+mj-ea"/>
                <a:ea typeface="+mj-ea"/>
              </a:rPr>
              <a:t>포르쟌</a:t>
            </a:r>
            <a:r>
              <a:rPr lang="ko-KR" altLang="en-US" sz="1995" b="1" dirty="0">
                <a:latin typeface="+mj-ea"/>
                <a:ea typeface="+mj-ea"/>
              </a:rPr>
              <a:t> </a:t>
            </a:r>
            <a:r>
              <a:rPr lang="en-US" altLang="ko-KR" sz="1995" b="1" dirty="0">
                <a:latin typeface="+mj-ea"/>
                <a:ea typeface="+mj-ea"/>
              </a:rPr>
              <a:t>C++ </a:t>
            </a:r>
            <a:r>
              <a:rPr lang="ko-KR" altLang="en-US" sz="1995" b="1" dirty="0" err="1">
                <a:latin typeface="+mj-ea"/>
                <a:ea typeface="+mj-ea"/>
              </a:rPr>
              <a:t>에센셜</a:t>
            </a:r>
            <a:r>
              <a:rPr lang="ko-KR" altLang="en-US" sz="1995" b="1" dirty="0">
                <a:latin typeface="+mj-ea"/>
                <a:ea typeface="+mj-ea"/>
              </a:rPr>
              <a:t> </a:t>
            </a:r>
            <a:endParaRPr lang="en-US" altLang="ko-KR" sz="1814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CFC7840-6349-4A1E-B5EA-AE2D2143ECDB}"/>
              </a:ext>
            </a:extLst>
          </p:cNvPr>
          <p:cNvSpPr/>
          <p:nvPr/>
        </p:nvSpPr>
        <p:spPr>
          <a:xfrm>
            <a:off x="2198317" y="3015018"/>
            <a:ext cx="4896544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0976" indent="-310976">
              <a:lnSpc>
                <a:spcPct val="150000"/>
              </a:lnSpc>
              <a:spcAft>
                <a:spcPts val="544"/>
              </a:spcAft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Behrouz A. </a:t>
            </a:r>
            <a:r>
              <a:rPr lang="en-US" altLang="ko-KR" sz="1600" dirty="0" err="1">
                <a:latin typeface="+mj-ea"/>
                <a:ea typeface="+mj-ea"/>
              </a:rPr>
              <a:t>Forouzan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en-US" altLang="ko-KR" sz="1600" dirty="0" err="1">
                <a:latin typeface="+mj-ea"/>
                <a:ea typeface="+mj-ea"/>
              </a:rPr>
              <a:t>Richart</a:t>
            </a:r>
            <a:r>
              <a:rPr lang="en-US" altLang="ko-KR" sz="1600" dirty="0">
                <a:latin typeface="+mj-ea"/>
                <a:ea typeface="+mj-ea"/>
              </a:rPr>
              <a:t> F. </a:t>
            </a:r>
            <a:r>
              <a:rPr lang="en-US" altLang="ko-KR" sz="1600" dirty="0" err="1">
                <a:latin typeface="+mj-ea"/>
                <a:ea typeface="+mj-ea"/>
              </a:rPr>
              <a:t>Gilberg</a:t>
            </a:r>
            <a:br>
              <a:rPr lang="en-US" altLang="ko-KR" sz="1600" dirty="0">
                <a:latin typeface="+mj-ea"/>
                <a:ea typeface="+mj-ea"/>
              </a:rPr>
            </a:br>
            <a:r>
              <a:rPr lang="ko-KR" altLang="en-US" sz="1600" dirty="0">
                <a:latin typeface="+mj-ea"/>
                <a:ea typeface="+mj-ea"/>
              </a:rPr>
              <a:t>윤인성 옮김 </a:t>
            </a:r>
            <a:r>
              <a:rPr lang="en-US" altLang="ko-KR" sz="1600" dirty="0">
                <a:latin typeface="+mj-ea"/>
                <a:ea typeface="+mj-ea"/>
              </a:rPr>
              <a:t>/ </a:t>
            </a:r>
            <a:r>
              <a:rPr lang="ko-KR" altLang="en-US" sz="1600" dirty="0" err="1">
                <a:latin typeface="+mj-ea"/>
                <a:ea typeface="+mj-ea"/>
              </a:rPr>
              <a:t>한빛아카데미</a:t>
            </a:r>
            <a:endParaRPr lang="en-US" altLang="ko-KR" sz="1600" dirty="0">
              <a:latin typeface="+mj-ea"/>
              <a:ea typeface="+mj-ea"/>
            </a:endParaRPr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7E4DA2BB-9BD4-4AA5-8EA6-8132BB804E86}"/>
              </a:ext>
            </a:extLst>
          </p:cNvPr>
          <p:cNvSpPr txBox="1">
            <a:spLocks/>
          </p:cNvSpPr>
          <p:nvPr/>
        </p:nvSpPr>
        <p:spPr>
          <a:xfrm>
            <a:off x="1245614" y="4183418"/>
            <a:ext cx="5812342" cy="133381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995" b="1" dirty="0">
                <a:latin typeface="+mj-ea"/>
                <a:ea typeface="+mj-ea"/>
              </a:rPr>
              <a:t>참고자료 </a:t>
            </a:r>
            <a:r>
              <a:rPr lang="en-US" altLang="ko-KR" sz="1995" b="1" dirty="0">
                <a:latin typeface="+mj-ea"/>
                <a:ea typeface="+mj-ea"/>
              </a:rPr>
              <a:t>:  </a:t>
            </a:r>
            <a:r>
              <a:rPr lang="en-US" altLang="ko-KR" sz="1800" b="1" dirty="0">
                <a:latin typeface="+mj-ea"/>
                <a:ea typeface="+mj-ea"/>
              </a:rPr>
              <a:t>C++</a:t>
            </a:r>
            <a:r>
              <a:rPr lang="ko-KR" altLang="en-US" sz="1800" b="1" dirty="0">
                <a:latin typeface="+mj-ea"/>
                <a:ea typeface="+mj-ea"/>
              </a:rPr>
              <a:t>트레이닝</a:t>
            </a:r>
            <a:r>
              <a:rPr lang="en-US" altLang="ko-KR" sz="1800" b="1" dirty="0">
                <a:latin typeface="+mj-ea"/>
                <a:ea typeface="+mj-ea"/>
              </a:rPr>
              <a:t>, </a:t>
            </a:r>
          </a:p>
          <a:p>
            <a:pPr marL="0" indent="0">
              <a:buNone/>
            </a:pPr>
            <a:r>
              <a:rPr lang="en-US" altLang="ko-KR" sz="1800" b="1" dirty="0">
                <a:latin typeface="+mj-ea"/>
                <a:ea typeface="+mj-ea"/>
              </a:rPr>
              <a:t>                 Power</a:t>
            </a:r>
            <a:r>
              <a:rPr lang="ko-KR" altLang="en-US" sz="1800" b="1" dirty="0">
                <a:latin typeface="+mj-ea"/>
                <a:ea typeface="+mj-ea"/>
              </a:rPr>
              <a:t> </a:t>
            </a:r>
            <a:r>
              <a:rPr lang="en-US" altLang="ko-KR" sz="1800" b="1" dirty="0">
                <a:latin typeface="+mj-ea"/>
                <a:ea typeface="+mj-ea"/>
              </a:rPr>
              <a:t>C++</a:t>
            </a:r>
          </a:p>
          <a:p>
            <a:pPr marL="0" indent="0">
              <a:buNone/>
            </a:pPr>
            <a:r>
              <a:rPr lang="en-US" altLang="ko-KR" sz="1800" b="1" dirty="0">
                <a:latin typeface="+mj-ea"/>
                <a:ea typeface="+mj-ea"/>
              </a:rPr>
              <a:t>                 </a:t>
            </a:r>
            <a:r>
              <a:rPr lang="ko-KR" altLang="en-US" sz="1800" b="1" dirty="0">
                <a:latin typeface="+mj-ea"/>
                <a:ea typeface="+mj-ea"/>
              </a:rPr>
              <a:t>모던 </a:t>
            </a:r>
            <a:r>
              <a:rPr lang="en-US" altLang="ko-KR" sz="1800" b="1" dirty="0">
                <a:latin typeface="+mj-ea"/>
                <a:ea typeface="+mj-ea"/>
              </a:rPr>
              <a:t>C++ </a:t>
            </a:r>
            <a:r>
              <a:rPr lang="ko-KR" altLang="en-US" sz="1800" b="1" dirty="0">
                <a:latin typeface="+mj-ea"/>
                <a:ea typeface="+mj-ea"/>
              </a:rPr>
              <a:t>디자인 패턴</a:t>
            </a:r>
            <a:endParaRPr lang="en-US" altLang="ko-KR" sz="1800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995" b="1" dirty="0">
                <a:latin typeface="+mj-ea"/>
                <a:ea typeface="+mj-ea"/>
              </a:rPr>
              <a:t>               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endParaRPr lang="en-US" altLang="ko-KR" sz="1814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D4F0066-7A15-4BEF-AF23-8D755218B6ED}"/>
              </a:ext>
            </a:extLst>
          </p:cNvPr>
          <p:cNvSpPr/>
          <p:nvPr/>
        </p:nvSpPr>
        <p:spPr>
          <a:xfrm>
            <a:off x="1018535" y="1268760"/>
            <a:ext cx="5725537" cy="4680520"/>
          </a:xfrm>
          <a:prstGeom prst="roundRect">
            <a:avLst>
              <a:gd name="adj" fmla="val 1879"/>
            </a:avLst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5843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C++ </a:t>
            </a:r>
            <a:r>
              <a:rPr lang="ko-KR" altLang="en-US" dirty="0"/>
              <a:t>프로그램 작성 및 컴파일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559496" y="1148513"/>
            <a:ext cx="8568952" cy="5040560"/>
          </a:xfrm>
        </p:spPr>
        <p:txBody>
          <a:bodyPr>
            <a:normAutofit/>
          </a:bodyPr>
          <a:lstStyle/>
          <a:p>
            <a:r>
              <a:rPr lang="ko-KR" altLang="en-US" dirty="0"/>
              <a:t>편집</a:t>
            </a:r>
            <a:endParaRPr lang="en-US" altLang="ko-KR" dirty="0"/>
          </a:p>
          <a:p>
            <a:pPr lvl="1"/>
            <a:r>
              <a:rPr lang="en-US" altLang="ko-KR" dirty="0"/>
              <a:t>C++ </a:t>
            </a:r>
            <a:r>
              <a:rPr lang="ko-KR" altLang="en-US" dirty="0"/>
              <a:t>소스 프로그램은 텍스트 파일이다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FF0000"/>
                </a:solidFill>
              </a:rPr>
              <a:t>아무 텍스트 편집기로 편집 가능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en-US" altLang="ko-KR" dirty="0"/>
              <a:t>C++ </a:t>
            </a:r>
            <a:r>
              <a:rPr lang="ko-KR" altLang="en-US" dirty="0"/>
              <a:t>소스 프로그램의 표준 </a:t>
            </a:r>
            <a:r>
              <a:rPr lang="ko-KR" altLang="en-US" dirty="0" err="1"/>
              <a:t>확장자는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r>
              <a:rPr lang="en-US" altLang="ko-KR" dirty="0" err="1">
                <a:solidFill>
                  <a:srgbClr val="FF0000"/>
                </a:solidFill>
              </a:rPr>
              <a:t>cpp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en-US" altLang="ko-KR" dirty="0"/>
              <a:t>C++ </a:t>
            </a:r>
            <a:r>
              <a:rPr lang="ko-KR" altLang="en-US" dirty="0"/>
              <a:t>통합 개발 소프트웨어 이용 추천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en-US" altLang="ko-KR" dirty="0"/>
              <a:t>C++ </a:t>
            </a:r>
            <a:r>
              <a:rPr lang="ko-KR" altLang="en-US" dirty="0"/>
              <a:t>소스 편집</a:t>
            </a:r>
            <a:r>
              <a:rPr lang="en-US" altLang="ko-KR" dirty="0"/>
              <a:t>, </a:t>
            </a:r>
            <a:r>
              <a:rPr lang="ko-KR" altLang="en-US" dirty="0"/>
              <a:t>컴파일</a:t>
            </a:r>
            <a:r>
              <a:rPr lang="en-US" altLang="ko-KR" dirty="0"/>
              <a:t>, </a:t>
            </a:r>
            <a:r>
              <a:rPr lang="ko-KR" altLang="en-US" dirty="0" err="1"/>
              <a:t>링킹</a:t>
            </a:r>
            <a:r>
              <a:rPr lang="en-US" altLang="ko-KR" dirty="0"/>
              <a:t>, </a:t>
            </a:r>
            <a:r>
              <a:rPr lang="ko-KR" altLang="en-US" dirty="0"/>
              <a:t>실행</a:t>
            </a:r>
            <a:r>
              <a:rPr lang="en-US" altLang="ko-KR" dirty="0"/>
              <a:t>, </a:t>
            </a:r>
            <a:r>
              <a:rPr lang="ko-KR" altLang="en-US" dirty="0"/>
              <a:t>디버깅 등 모든 단계 통합 지원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대표적인 소프트웨어 </a:t>
            </a:r>
            <a:r>
              <a:rPr lang="en-US" altLang="ko-KR" dirty="0"/>
              <a:t>- Visual Studio</a:t>
            </a:r>
          </a:p>
          <a:p>
            <a:pPr>
              <a:spcBef>
                <a:spcPts val="1800"/>
              </a:spcBef>
            </a:pPr>
            <a:r>
              <a:rPr lang="ko-KR" altLang="en-US" dirty="0"/>
              <a:t>컴파일</a:t>
            </a:r>
            <a:endParaRPr lang="en-US" altLang="ko-KR" dirty="0"/>
          </a:p>
          <a:p>
            <a:pPr lvl="1"/>
            <a:r>
              <a:rPr lang="en-US" altLang="ko-KR" dirty="0"/>
              <a:t>C++ </a:t>
            </a:r>
            <a:r>
              <a:rPr lang="ko-KR" altLang="en-US" dirty="0"/>
              <a:t>소스 프로그램을 기계어를 가진 목적 파일로 변환</a:t>
            </a:r>
            <a:endParaRPr lang="en-US" altLang="ko-KR" dirty="0"/>
          </a:p>
          <a:p>
            <a:pPr lvl="2"/>
            <a:r>
              <a:rPr lang="en-US" altLang="ko-KR" dirty="0" err="1"/>
              <a:t>cpp</a:t>
            </a:r>
            <a:r>
              <a:rPr lang="en-US" altLang="ko-KR" dirty="0"/>
              <a:t> </a:t>
            </a:r>
            <a:r>
              <a:rPr lang="ko-KR" altLang="en-US" dirty="0"/>
              <a:t>파일을 </a:t>
            </a:r>
            <a:r>
              <a:rPr lang="en-US" altLang="ko-KR" dirty="0" err="1"/>
              <a:t>obj</a:t>
            </a:r>
            <a:r>
              <a:rPr lang="en-US" altLang="ko-KR" dirty="0"/>
              <a:t> </a:t>
            </a:r>
            <a:r>
              <a:rPr lang="ko-KR" altLang="en-US" dirty="0"/>
              <a:t>파일로 변환</a:t>
            </a:r>
          </a:p>
        </p:txBody>
      </p:sp>
    </p:spTree>
    <p:extLst>
      <p:ext uri="{BB962C8B-B14F-4D97-AF65-F5344CB8AC3E}">
        <p14:creationId xmlns:p14="http://schemas.microsoft.com/office/powerpoint/2010/main" val="30849972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503712" y="151179"/>
            <a:ext cx="7740352" cy="6555641"/>
            <a:chOff x="1424879" y="-54253"/>
            <a:chExt cx="7740352" cy="6555641"/>
          </a:xfrm>
        </p:grpSpPr>
        <p:sp>
          <p:nvSpPr>
            <p:cNvPr id="6" name="직사각형 5"/>
            <p:cNvSpPr/>
            <p:nvPr/>
          </p:nvSpPr>
          <p:spPr>
            <a:xfrm>
              <a:off x="1424879" y="-54253"/>
              <a:ext cx="7740352" cy="65556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rgbClr val="0070C0"/>
                  </a:solidFill>
                </a:rPr>
                <a:t>_main	PROC</a:t>
              </a:r>
              <a:r>
                <a:rPr lang="en-US" altLang="ko-KR" sz="1000" dirty="0"/>
                <a:t>						; COMDAT</a:t>
              </a:r>
            </a:p>
            <a:p>
              <a:endParaRPr lang="en-US" altLang="ko-KR" sz="1000" dirty="0"/>
            </a:p>
            <a:p>
              <a:r>
                <a:rPr lang="en-US" altLang="ko-KR" sz="1000" b="1" dirty="0">
                  <a:solidFill>
                    <a:srgbClr val="0070C0"/>
                  </a:solidFill>
                </a:rPr>
                <a:t>; 3    : </a:t>
              </a:r>
              <a:r>
                <a:rPr lang="en-US" altLang="ko-KR" sz="1000" b="1" dirty="0" err="1">
                  <a:solidFill>
                    <a:srgbClr val="0070C0"/>
                  </a:solidFill>
                </a:rPr>
                <a:t>int</a:t>
              </a:r>
              <a:r>
                <a:rPr lang="en-US" altLang="ko-KR" sz="1000" b="1" dirty="0">
                  <a:solidFill>
                    <a:srgbClr val="0070C0"/>
                  </a:solidFill>
                </a:rPr>
                <a:t> main() {</a:t>
              </a:r>
            </a:p>
            <a:p>
              <a:endParaRPr lang="en-US" altLang="ko-KR" sz="1000" dirty="0"/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00000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55</a:t>
              </a:r>
              <a:r>
                <a:rPr lang="en-US" altLang="ko-KR" sz="1000" dirty="0"/>
                <a:t>		 push	 </a:t>
              </a:r>
              <a:r>
                <a:rPr lang="en-US" altLang="ko-KR" sz="1000" dirty="0" err="1"/>
                <a:t>ebp</a:t>
              </a:r>
              <a:endParaRPr lang="en-US" altLang="ko-KR" sz="1000" dirty="0"/>
            </a:p>
            <a:p>
              <a:r>
                <a:rPr lang="en-US" altLang="ko-KR" sz="1000" dirty="0"/>
                <a:t> </a:t>
              </a:r>
              <a:r>
                <a:rPr lang="en-US" altLang="ko-KR" sz="1000" dirty="0">
                  <a:solidFill>
                    <a:srgbClr val="00B050"/>
                  </a:solidFill>
                </a:rPr>
                <a:t> 00001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8b </a:t>
              </a:r>
              <a:r>
                <a:rPr lang="en-US" altLang="ko-KR" sz="1000" dirty="0" err="1">
                  <a:solidFill>
                    <a:srgbClr val="FF0000"/>
                  </a:solidFill>
                </a:rPr>
                <a:t>ec</a:t>
              </a:r>
              <a:r>
                <a:rPr lang="en-US" altLang="ko-KR" sz="1000" dirty="0"/>
                <a:t>		 </a:t>
              </a:r>
              <a:r>
                <a:rPr lang="en-US" altLang="ko-KR" sz="1000" dirty="0" err="1"/>
                <a:t>mov</a:t>
              </a:r>
              <a:r>
                <a:rPr lang="en-US" altLang="ko-KR" sz="1000" dirty="0"/>
                <a:t>	 </a:t>
              </a:r>
              <a:r>
                <a:rPr lang="en-US" altLang="ko-KR" sz="1000" dirty="0" err="1"/>
                <a:t>ebp</a:t>
              </a:r>
              <a:r>
                <a:rPr lang="en-US" altLang="ko-KR" sz="1000" dirty="0"/>
                <a:t>, </a:t>
              </a:r>
              <a:r>
                <a:rPr lang="en-US" altLang="ko-KR" sz="1000" dirty="0" err="1"/>
                <a:t>esp</a:t>
              </a:r>
              <a:endParaRPr lang="en-US" altLang="ko-KR" sz="1000" dirty="0"/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00003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81 </a:t>
              </a:r>
              <a:r>
                <a:rPr lang="en-US" altLang="ko-KR" sz="1000" dirty="0" err="1">
                  <a:solidFill>
                    <a:srgbClr val="FF0000"/>
                  </a:solidFill>
                </a:rPr>
                <a:t>ec</a:t>
              </a:r>
              <a:r>
                <a:rPr lang="en-US" altLang="ko-KR" sz="1000" dirty="0">
                  <a:solidFill>
                    <a:srgbClr val="FF0000"/>
                  </a:solidFill>
                </a:rPr>
                <a:t> c0 00 00</a:t>
              </a:r>
            </a:p>
            <a:p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00</a:t>
              </a:r>
              <a:r>
                <a:rPr lang="en-US" altLang="ko-KR" sz="1000" dirty="0"/>
                <a:t>		 sub	 </a:t>
              </a:r>
              <a:r>
                <a:rPr lang="en-US" altLang="ko-KR" sz="1000" dirty="0" err="1"/>
                <a:t>esp</a:t>
              </a:r>
              <a:r>
                <a:rPr lang="en-US" altLang="ko-KR" sz="1000" dirty="0"/>
                <a:t>, 192			; 000000c0H</a:t>
              </a:r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00009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53</a:t>
              </a:r>
              <a:r>
                <a:rPr lang="en-US" altLang="ko-KR" sz="1000" dirty="0"/>
                <a:t>		 push	 </a:t>
              </a:r>
              <a:r>
                <a:rPr lang="en-US" altLang="ko-KR" sz="1000" dirty="0" err="1"/>
                <a:t>ebx</a:t>
              </a:r>
              <a:endParaRPr lang="en-US" altLang="ko-KR" sz="1000" dirty="0"/>
            </a:p>
            <a:p>
              <a:r>
                <a:rPr lang="en-US" altLang="ko-KR" sz="1000" dirty="0"/>
                <a:t> </a:t>
              </a:r>
              <a:r>
                <a:rPr lang="en-US" altLang="ko-KR" sz="1000" dirty="0">
                  <a:solidFill>
                    <a:srgbClr val="00B050"/>
                  </a:solidFill>
                </a:rPr>
                <a:t> 0000a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56</a:t>
              </a:r>
              <a:r>
                <a:rPr lang="en-US" altLang="ko-KR" sz="1000" dirty="0"/>
                <a:t>		 push	 </a:t>
              </a:r>
              <a:r>
                <a:rPr lang="en-US" altLang="ko-KR" sz="1000" dirty="0" err="1"/>
                <a:t>esi</a:t>
              </a:r>
              <a:endParaRPr lang="en-US" altLang="ko-KR" sz="1000" dirty="0"/>
            </a:p>
            <a:p>
              <a:r>
                <a:rPr lang="en-US" altLang="ko-KR" sz="1000" dirty="0"/>
                <a:t> </a:t>
              </a:r>
              <a:r>
                <a:rPr lang="en-US" altLang="ko-KR" sz="1000" dirty="0">
                  <a:solidFill>
                    <a:srgbClr val="00B050"/>
                  </a:solidFill>
                </a:rPr>
                <a:t> 0000b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57</a:t>
              </a:r>
              <a:r>
                <a:rPr lang="en-US" altLang="ko-KR" sz="1000" dirty="0"/>
                <a:t>		 push	 </a:t>
              </a:r>
              <a:r>
                <a:rPr lang="en-US" altLang="ko-KR" sz="1000" dirty="0" err="1"/>
                <a:t>edi</a:t>
              </a:r>
              <a:endParaRPr lang="en-US" altLang="ko-KR" sz="1000" dirty="0"/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0000c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8d </a:t>
              </a:r>
              <a:r>
                <a:rPr lang="en-US" altLang="ko-KR" sz="1000" dirty="0" err="1">
                  <a:solidFill>
                    <a:srgbClr val="FF0000"/>
                  </a:solidFill>
                </a:rPr>
                <a:t>bd</a:t>
              </a:r>
              <a:r>
                <a:rPr lang="en-US" altLang="ko-KR" sz="1000" dirty="0">
                  <a:solidFill>
                    <a:srgbClr val="FF0000"/>
                  </a:solidFill>
                </a:rPr>
                <a:t> 40 </a:t>
              </a:r>
              <a:r>
                <a:rPr lang="en-US" altLang="ko-KR" sz="1000" dirty="0" err="1">
                  <a:solidFill>
                    <a:srgbClr val="FF0000"/>
                  </a:solidFill>
                </a:rPr>
                <a:t>ff</a:t>
              </a:r>
              <a:r>
                <a:rPr lang="en-US" altLang="ko-KR" sz="1000" dirty="0">
                  <a:solidFill>
                    <a:srgbClr val="FF0000"/>
                  </a:solidFill>
                </a:rPr>
                <a:t> </a:t>
              </a:r>
              <a:r>
                <a:rPr lang="en-US" altLang="ko-KR" sz="1000" dirty="0" err="1">
                  <a:solidFill>
                    <a:srgbClr val="FF0000"/>
                  </a:solidFill>
                </a:rPr>
                <a:t>ff</a:t>
              </a:r>
              <a:endParaRPr lang="en-US" altLang="ko-KR" sz="1000" dirty="0">
                <a:solidFill>
                  <a:srgbClr val="FF0000"/>
                </a:solidFill>
              </a:endParaRPr>
            </a:p>
            <a:p>
              <a:r>
                <a:rPr lang="en-US" altLang="ko-KR" sz="1000" dirty="0"/>
                <a:t>	</a:t>
              </a:r>
              <a:r>
                <a:rPr lang="en-US" altLang="ko-KR" sz="1000" dirty="0" err="1">
                  <a:solidFill>
                    <a:srgbClr val="FF0000"/>
                  </a:solidFill>
                </a:rPr>
                <a:t>ff</a:t>
              </a:r>
              <a:r>
                <a:rPr lang="en-US" altLang="ko-KR" sz="1000" dirty="0"/>
                <a:t>		 lea	 </a:t>
              </a:r>
              <a:r>
                <a:rPr lang="en-US" altLang="ko-KR" sz="1000" dirty="0" err="1"/>
                <a:t>edi</a:t>
              </a:r>
              <a:r>
                <a:rPr lang="en-US" altLang="ko-KR" sz="1000" dirty="0"/>
                <a:t>, DWORD PTR [ebp-192]</a:t>
              </a:r>
            </a:p>
            <a:p>
              <a:r>
                <a:rPr lang="en-US" altLang="ko-KR" sz="1000" dirty="0">
                  <a:solidFill>
                    <a:srgbClr val="00B050"/>
                  </a:solidFill>
                </a:rPr>
                <a:t>  00012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b9 30 00 00 00</a:t>
              </a:r>
              <a:r>
                <a:rPr lang="en-US" altLang="ko-KR" sz="1000" dirty="0"/>
                <a:t>	 	 </a:t>
              </a:r>
              <a:r>
                <a:rPr lang="en-US" altLang="ko-KR" sz="1000" dirty="0" err="1"/>
                <a:t>mov</a:t>
              </a:r>
              <a:r>
                <a:rPr lang="en-US" altLang="ko-KR" sz="1000" dirty="0"/>
                <a:t>	 </a:t>
              </a:r>
              <a:r>
                <a:rPr lang="en-US" altLang="ko-KR" sz="1000" dirty="0" err="1"/>
                <a:t>ecx</a:t>
              </a:r>
              <a:r>
                <a:rPr lang="en-US" altLang="ko-KR" sz="1000" dirty="0"/>
                <a:t>, 48			; 00000030H</a:t>
              </a:r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00017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b8 cc </a:t>
              </a:r>
              <a:r>
                <a:rPr lang="en-US" altLang="ko-KR" sz="1000" dirty="0" err="1">
                  <a:solidFill>
                    <a:srgbClr val="FF0000"/>
                  </a:solidFill>
                </a:rPr>
                <a:t>cc</a:t>
              </a:r>
              <a:r>
                <a:rPr lang="en-US" altLang="ko-KR" sz="1000" dirty="0">
                  <a:solidFill>
                    <a:srgbClr val="FF0000"/>
                  </a:solidFill>
                </a:rPr>
                <a:t> </a:t>
              </a:r>
              <a:r>
                <a:rPr lang="en-US" altLang="ko-KR" sz="1000" dirty="0" err="1">
                  <a:solidFill>
                    <a:srgbClr val="FF0000"/>
                  </a:solidFill>
                </a:rPr>
                <a:t>cc</a:t>
              </a:r>
              <a:r>
                <a:rPr lang="en-US" altLang="ko-KR" sz="1000" dirty="0">
                  <a:solidFill>
                    <a:srgbClr val="FF0000"/>
                  </a:solidFill>
                </a:rPr>
                <a:t> </a:t>
              </a:r>
              <a:r>
                <a:rPr lang="en-US" altLang="ko-KR" sz="1000" dirty="0" err="1">
                  <a:solidFill>
                    <a:srgbClr val="FF0000"/>
                  </a:solidFill>
                </a:rPr>
                <a:t>cc</a:t>
              </a:r>
              <a:r>
                <a:rPr lang="en-US" altLang="ko-KR" sz="1000" dirty="0"/>
                <a:t>	 	 </a:t>
              </a:r>
              <a:r>
                <a:rPr lang="en-US" altLang="ko-KR" sz="1000" dirty="0" err="1"/>
                <a:t>mov</a:t>
              </a:r>
              <a:r>
                <a:rPr lang="en-US" altLang="ko-KR" sz="1000" dirty="0"/>
                <a:t>	 </a:t>
              </a:r>
              <a:r>
                <a:rPr lang="en-US" altLang="ko-KR" sz="1000" dirty="0" err="1"/>
                <a:t>eax</a:t>
              </a:r>
              <a:r>
                <a:rPr lang="en-US" altLang="ko-KR" sz="1000" dirty="0"/>
                <a:t>, -858993460		; </a:t>
              </a:r>
              <a:r>
                <a:rPr lang="en-US" altLang="ko-KR" sz="1000" dirty="0" err="1"/>
                <a:t>ccccccccH</a:t>
              </a:r>
              <a:endParaRPr lang="en-US" altLang="ko-KR" sz="1000" dirty="0"/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0001c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f3 </a:t>
              </a:r>
              <a:r>
                <a:rPr lang="en-US" altLang="ko-KR" sz="1000" dirty="0" err="1">
                  <a:solidFill>
                    <a:srgbClr val="FF0000"/>
                  </a:solidFill>
                </a:rPr>
                <a:t>ab</a:t>
              </a:r>
              <a:r>
                <a:rPr lang="en-US" altLang="ko-KR" sz="1000" dirty="0"/>
                <a:t>		 rep </a:t>
              </a:r>
              <a:r>
                <a:rPr lang="en-US" altLang="ko-KR" sz="1000" dirty="0" err="1"/>
                <a:t>stosd</a:t>
              </a:r>
              <a:endParaRPr lang="en-US" altLang="ko-KR" sz="1000" dirty="0"/>
            </a:p>
            <a:p>
              <a:endParaRPr lang="en-US" altLang="ko-KR" sz="1000" dirty="0"/>
            </a:p>
            <a:p>
              <a:r>
                <a:rPr lang="en-US" altLang="ko-KR" sz="1000" b="1" dirty="0">
                  <a:solidFill>
                    <a:srgbClr val="0070C0"/>
                  </a:solidFill>
                </a:rPr>
                <a:t>; 4    : 	</a:t>
              </a:r>
              <a:r>
                <a:rPr lang="en-US" altLang="ko-KR" sz="1000" b="1" dirty="0" err="1">
                  <a:solidFill>
                    <a:srgbClr val="0070C0"/>
                  </a:solidFill>
                </a:rPr>
                <a:t>std</a:t>
              </a:r>
              <a:r>
                <a:rPr lang="en-US" altLang="ko-KR" sz="1000" b="1" dirty="0">
                  <a:solidFill>
                    <a:srgbClr val="0070C0"/>
                  </a:solidFill>
                </a:rPr>
                <a:t>::</a:t>
              </a:r>
              <a:r>
                <a:rPr lang="en-US" altLang="ko-KR" sz="1000" b="1" dirty="0" err="1">
                  <a:solidFill>
                    <a:srgbClr val="0070C0"/>
                  </a:solidFill>
                </a:rPr>
                <a:t>cout</a:t>
              </a:r>
              <a:r>
                <a:rPr lang="en-US" altLang="ko-KR" sz="1000" b="1" dirty="0">
                  <a:solidFill>
                    <a:srgbClr val="0070C0"/>
                  </a:solidFill>
                </a:rPr>
                <a:t> &lt;&lt; "Hello";</a:t>
              </a:r>
            </a:p>
            <a:p>
              <a:endParaRPr lang="en-US" altLang="ko-KR" sz="1000" dirty="0"/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0001e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68 00 00 00 00</a:t>
              </a:r>
              <a:r>
                <a:rPr lang="en-US" altLang="ko-KR" sz="1000" dirty="0"/>
                <a:t>	 	push	 OFFSET ??_C@_05COLMCDPH@Hello?$AA@</a:t>
              </a:r>
            </a:p>
            <a:p>
              <a:r>
                <a:rPr lang="en-US" altLang="ko-KR" sz="1000" dirty="0"/>
                <a:t> </a:t>
              </a:r>
              <a:r>
                <a:rPr lang="en-US" altLang="ko-KR" sz="1000" dirty="0">
                  <a:solidFill>
                    <a:srgbClr val="00B050"/>
                  </a:solidFill>
                </a:rPr>
                <a:t> 00023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a1 00 00 00 00</a:t>
              </a:r>
              <a:r>
                <a:rPr lang="en-US" altLang="ko-KR" sz="1000" dirty="0"/>
                <a:t>	 	</a:t>
              </a:r>
              <a:r>
                <a:rPr lang="en-US" altLang="ko-KR" sz="1000" dirty="0" err="1"/>
                <a:t>mov</a:t>
              </a:r>
              <a:r>
                <a:rPr lang="en-US" altLang="ko-KR" sz="1000" dirty="0"/>
                <a:t>	 </a:t>
              </a:r>
              <a:r>
                <a:rPr lang="en-US" altLang="ko-KR" sz="1000" dirty="0" err="1"/>
                <a:t>eax</a:t>
              </a:r>
              <a:r>
                <a:rPr lang="en-US" altLang="ko-KR" sz="1000" dirty="0"/>
                <a:t>, DWORD PTR __imp_?</a:t>
              </a:r>
              <a:r>
                <a:rPr lang="en-US" altLang="ko-KR" sz="1000" dirty="0" err="1"/>
                <a:t>cout@std</a:t>
              </a:r>
              <a:r>
                <a:rPr lang="en-US" altLang="ko-KR" sz="1000" dirty="0"/>
                <a:t>@@3V?$</a:t>
              </a:r>
              <a:r>
                <a:rPr lang="en-US" altLang="ko-KR" sz="1000" dirty="0" err="1"/>
                <a:t>basic_ostream@DU</a:t>
              </a:r>
              <a:r>
                <a:rPr lang="en-US" altLang="ko-KR" sz="1000" dirty="0"/>
                <a:t>?$</a:t>
              </a:r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00028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50</a:t>
              </a:r>
              <a:r>
                <a:rPr lang="en-US" altLang="ko-KR" sz="1000" dirty="0"/>
                <a:t>		push	 </a:t>
              </a:r>
              <a:r>
                <a:rPr lang="en-US" altLang="ko-KR" sz="1000" dirty="0" err="1"/>
                <a:t>eax</a:t>
              </a:r>
              <a:endParaRPr lang="en-US" altLang="ko-KR" sz="1000" dirty="0"/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00029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e8 00 00 00 00</a:t>
              </a:r>
              <a:r>
                <a:rPr lang="en-US" altLang="ko-KR" sz="1000" dirty="0"/>
                <a:t>	 	call	 ??$?6U?$</a:t>
              </a:r>
              <a:r>
                <a:rPr lang="en-US" altLang="ko-KR" sz="1000" dirty="0" err="1"/>
                <a:t>char_traits@D@std</a:t>
              </a:r>
              <a:r>
                <a:rPr lang="en-US" altLang="ko-KR" sz="1000" dirty="0"/>
                <a:t>@@YAAAV?$</a:t>
              </a:r>
              <a:r>
                <a:rPr lang="en-US" altLang="ko-KR" sz="1000" dirty="0" err="1"/>
                <a:t>basic_ostream@DU</a:t>
              </a:r>
              <a:r>
                <a:rPr lang="en-US" altLang="ko-KR" sz="1000" dirty="0"/>
                <a:t>?$ </a:t>
              </a:r>
            </a:p>
            <a:p>
              <a:r>
                <a:rPr lang="en-US" altLang="ko-KR" sz="1000" dirty="0">
                  <a:solidFill>
                    <a:srgbClr val="00B050"/>
                  </a:solidFill>
                </a:rPr>
                <a:t>  0002e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83 c4 08</a:t>
              </a:r>
              <a:r>
                <a:rPr lang="en-US" altLang="ko-KR" sz="1000" dirty="0"/>
                <a:t>	 	add	 </a:t>
              </a:r>
              <a:r>
                <a:rPr lang="en-US" altLang="ko-KR" sz="1000" dirty="0" err="1"/>
                <a:t>esp</a:t>
              </a:r>
              <a:r>
                <a:rPr lang="en-US" altLang="ko-KR" sz="1000" dirty="0"/>
                <a:t>, 8</a:t>
              </a:r>
            </a:p>
            <a:p>
              <a:endParaRPr lang="en-US" altLang="ko-KR" sz="1000" dirty="0"/>
            </a:p>
            <a:p>
              <a:r>
                <a:rPr lang="en-US" altLang="ko-KR" sz="1000" b="1" dirty="0">
                  <a:solidFill>
                    <a:srgbClr val="0070C0"/>
                  </a:solidFill>
                </a:rPr>
                <a:t>; 5    : 	return 0;</a:t>
              </a:r>
            </a:p>
            <a:p>
              <a:endParaRPr lang="en-US" altLang="ko-KR" sz="1000" dirty="0"/>
            </a:p>
            <a:p>
              <a:r>
                <a:rPr lang="en-US" altLang="ko-KR" sz="1000" dirty="0"/>
                <a:t> </a:t>
              </a:r>
              <a:r>
                <a:rPr lang="en-US" altLang="ko-KR" sz="1000" dirty="0">
                  <a:solidFill>
                    <a:srgbClr val="00B050"/>
                  </a:solidFill>
                </a:rPr>
                <a:t> 00031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33 c0</a:t>
              </a:r>
              <a:r>
                <a:rPr lang="en-US" altLang="ko-KR" sz="1000" dirty="0"/>
                <a:t>		 </a:t>
              </a:r>
              <a:r>
                <a:rPr lang="en-US" altLang="ko-KR" sz="1000" dirty="0" err="1"/>
                <a:t>xor</a:t>
              </a:r>
              <a:r>
                <a:rPr lang="en-US" altLang="ko-KR" sz="1000" dirty="0"/>
                <a:t>	 </a:t>
              </a:r>
              <a:r>
                <a:rPr lang="en-US" altLang="ko-KR" sz="1000" dirty="0" err="1"/>
                <a:t>eax</a:t>
              </a:r>
              <a:r>
                <a:rPr lang="en-US" altLang="ko-KR" sz="1000" dirty="0"/>
                <a:t>, </a:t>
              </a:r>
              <a:r>
                <a:rPr lang="en-US" altLang="ko-KR" sz="1000" dirty="0" err="1"/>
                <a:t>eax</a:t>
              </a:r>
              <a:endParaRPr lang="en-US" altLang="ko-KR" sz="1000" dirty="0"/>
            </a:p>
            <a:p>
              <a:endParaRPr lang="en-US" altLang="ko-KR" sz="1000" dirty="0"/>
            </a:p>
            <a:p>
              <a:r>
                <a:rPr lang="en-US" altLang="ko-KR" sz="1000" b="1" dirty="0">
                  <a:solidFill>
                    <a:srgbClr val="0070C0"/>
                  </a:solidFill>
                </a:rPr>
                <a:t>; 6    : }</a:t>
              </a:r>
            </a:p>
            <a:p>
              <a:endParaRPr lang="en-US" altLang="ko-KR" sz="1000" dirty="0"/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00033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5f</a:t>
              </a:r>
              <a:r>
                <a:rPr lang="en-US" altLang="ko-KR" sz="1000" dirty="0"/>
                <a:t>		 pop	 </a:t>
              </a:r>
              <a:r>
                <a:rPr lang="en-US" altLang="ko-KR" sz="1000" dirty="0" err="1"/>
                <a:t>edi</a:t>
              </a:r>
              <a:endParaRPr lang="en-US" altLang="ko-KR" sz="1000" dirty="0"/>
            </a:p>
            <a:p>
              <a:r>
                <a:rPr lang="en-US" altLang="ko-KR" sz="1000" dirty="0"/>
                <a:t> </a:t>
              </a:r>
              <a:r>
                <a:rPr lang="en-US" altLang="ko-KR" sz="1000" dirty="0">
                  <a:solidFill>
                    <a:srgbClr val="00B050"/>
                  </a:solidFill>
                </a:rPr>
                <a:t> 00034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5e</a:t>
              </a:r>
              <a:r>
                <a:rPr lang="en-US" altLang="ko-KR" sz="1000" dirty="0"/>
                <a:t>		 pop	 </a:t>
              </a:r>
              <a:r>
                <a:rPr lang="en-US" altLang="ko-KR" sz="1000" dirty="0" err="1"/>
                <a:t>esi</a:t>
              </a:r>
              <a:endParaRPr lang="en-US" altLang="ko-KR" sz="1000" dirty="0"/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00035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5b</a:t>
              </a:r>
              <a:r>
                <a:rPr lang="en-US" altLang="ko-KR" sz="1000" dirty="0"/>
                <a:t>		 pop	 </a:t>
              </a:r>
              <a:r>
                <a:rPr lang="en-US" altLang="ko-KR" sz="1000" dirty="0" err="1"/>
                <a:t>ebx</a:t>
              </a:r>
              <a:endParaRPr lang="en-US" altLang="ko-KR" sz="1000" dirty="0"/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00036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81 c4 c0 00 00</a:t>
              </a:r>
            </a:p>
            <a:p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00</a:t>
              </a:r>
              <a:r>
                <a:rPr lang="en-US" altLang="ko-KR" sz="1000" dirty="0"/>
                <a:t>		 add	 </a:t>
              </a:r>
              <a:r>
                <a:rPr lang="en-US" altLang="ko-KR" sz="1000" dirty="0" err="1"/>
                <a:t>esp</a:t>
              </a:r>
              <a:r>
                <a:rPr lang="en-US" altLang="ko-KR" sz="1000" dirty="0"/>
                <a:t>, 192			; 000000c0H</a:t>
              </a:r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0003c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3b </a:t>
              </a:r>
              <a:r>
                <a:rPr lang="en-US" altLang="ko-KR" sz="1000" dirty="0" err="1">
                  <a:solidFill>
                    <a:srgbClr val="FF0000"/>
                  </a:solidFill>
                </a:rPr>
                <a:t>ec</a:t>
              </a:r>
              <a:r>
                <a:rPr lang="en-US" altLang="ko-KR" sz="1000" dirty="0"/>
                <a:t>		 </a:t>
              </a:r>
              <a:r>
                <a:rPr lang="en-US" altLang="ko-KR" sz="1000" dirty="0" err="1"/>
                <a:t>cmp</a:t>
              </a:r>
              <a:r>
                <a:rPr lang="en-US" altLang="ko-KR" sz="1000" dirty="0"/>
                <a:t>	 </a:t>
              </a:r>
              <a:r>
                <a:rPr lang="en-US" altLang="ko-KR" sz="1000" dirty="0" err="1"/>
                <a:t>ebp</a:t>
              </a:r>
              <a:r>
                <a:rPr lang="en-US" altLang="ko-KR" sz="1000" dirty="0"/>
                <a:t>, </a:t>
              </a:r>
              <a:r>
                <a:rPr lang="en-US" altLang="ko-KR" sz="1000" dirty="0" err="1"/>
                <a:t>esp</a:t>
              </a:r>
              <a:endParaRPr lang="en-US" altLang="ko-KR" sz="1000" dirty="0"/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0003e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e8 00 00 00 00</a:t>
              </a:r>
              <a:r>
                <a:rPr lang="en-US" altLang="ko-KR" sz="1000" dirty="0"/>
                <a:t>		 call	 __</a:t>
              </a:r>
              <a:r>
                <a:rPr lang="en-US" altLang="ko-KR" sz="1000" dirty="0" err="1"/>
                <a:t>RTC_CheckEsp</a:t>
              </a:r>
              <a:endParaRPr lang="en-US" altLang="ko-KR" sz="1000" dirty="0"/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00043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8b e5</a:t>
              </a:r>
              <a:r>
                <a:rPr lang="en-US" altLang="ko-KR" sz="1000" dirty="0"/>
                <a:t>		 </a:t>
              </a:r>
              <a:r>
                <a:rPr lang="en-US" altLang="ko-KR" sz="1000" dirty="0" err="1"/>
                <a:t>mov</a:t>
              </a:r>
              <a:r>
                <a:rPr lang="en-US" altLang="ko-KR" sz="1000" dirty="0"/>
                <a:t>	 </a:t>
              </a:r>
              <a:r>
                <a:rPr lang="en-US" altLang="ko-KR" sz="1000" dirty="0" err="1"/>
                <a:t>esp</a:t>
              </a:r>
              <a:r>
                <a:rPr lang="en-US" altLang="ko-KR" sz="1000" dirty="0"/>
                <a:t>, </a:t>
              </a:r>
              <a:r>
                <a:rPr lang="en-US" altLang="ko-KR" sz="1000" dirty="0" err="1"/>
                <a:t>ebp</a:t>
              </a:r>
              <a:endParaRPr lang="en-US" altLang="ko-KR" sz="1000" dirty="0"/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00045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5d</a:t>
              </a:r>
              <a:r>
                <a:rPr lang="en-US" altLang="ko-KR" sz="1000" dirty="0"/>
                <a:t>		 pop	 </a:t>
              </a:r>
              <a:r>
                <a:rPr lang="en-US" altLang="ko-KR" sz="1000" dirty="0" err="1"/>
                <a:t>ebp</a:t>
              </a:r>
              <a:endParaRPr lang="en-US" altLang="ko-KR" sz="1000" dirty="0"/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00046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c3</a:t>
              </a:r>
              <a:r>
                <a:rPr lang="en-US" altLang="ko-KR" sz="1000" dirty="0"/>
                <a:t>		 ret	 0</a:t>
              </a:r>
            </a:p>
            <a:p>
              <a:r>
                <a:rPr lang="en-US" altLang="ko-KR" sz="1000" b="1" dirty="0">
                  <a:solidFill>
                    <a:srgbClr val="0070C0"/>
                  </a:solidFill>
                </a:rPr>
                <a:t>_main	ENDP</a:t>
              </a:r>
              <a:endParaRPr lang="ko-KR" altLang="en-US" sz="1000" b="1" dirty="0">
                <a:solidFill>
                  <a:srgbClr val="0070C0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290915" y="558260"/>
              <a:ext cx="1152128" cy="1944216"/>
            </a:xfrm>
            <a:prstGeom prst="rect">
              <a:avLst/>
            </a:prstGeom>
            <a:noFill/>
            <a:ln w="28575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163123" y="558260"/>
              <a:ext cx="2736304" cy="1944216"/>
            </a:xfrm>
            <a:prstGeom prst="rect">
              <a:avLst/>
            </a:prstGeom>
            <a:noFill/>
            <a:ln w="28575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사각형 설명선 8"/>
            <p:cNvSpPr/>
            <p:nvPr/>
          </p:nvSpPr>
          <p:spPr>
            <a:xfrm>
              <a:off x="6972700" y="245284"/>
              <a:ext cx="936104" cy="312976"/>
            </a:xfrm>
            <a:prstGeom prst="wedgeRoundRectCallout">
              <a:avLst>
                <a:gd name="adj1" fmla="val -59344"/>
                <a:gd name="adj2" fmla="val 12717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>
                  <a:solidFill>
                    <a:schemeClr val="tx1"/>
                  </a:solidFill>
                </a:rPr>
                <a:t>어셈블리어 코드</a:t>
              </a:r>
            </a:p>
          </p:txBody>
        </p:sp>
        <p:sp>
          <p:nvSpPr>
            <p:cNvPr id="10" name="모서리가 둥근 사각형 설명선 9"/>
            <p:cNvSpPr/>
            <p:nvPr/>
          </p:nvSpPr>
          <p:spPr>
            <a:xfrm>
              <a:off x="3299027" y="128652"/>
              <a:ext cx="1512168" cy="312976"/>
            </a:xfrm>
            <a:prstGeom prst="wedgeRoundRectCallout">
              <a:avLst>
                <a:gd name="adj1" fmla="val -39395"/>
                <a:gd name="adj2" fmla="val 12415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 err="1">
                  <a:solidFill>
                    <a:schemeClr val="tx1"/>
                  </a:solidFill>
                </a:rPr>
                <a:t>int</a:t>
              </a:r>
              <a:r>
                <a:rPr lang="en-US" altLang="ko-KR" sz="1000" dirty="0">
                  <a:solidFill>
                    <a:schemeClr val="tx1"/>
                  </a:solidFill>
                </a:rPr>
                <a:t> main() { </a:t>
              </a:r>
              <a:r>
                <a:rPr lang="ko-KR" altLang="en-US" sz="1000" dirty="0">
                  <a:solidFill>
                    <a:schemeClr val="tx1"/>
                  </a:solidFill>
                </a:rPr>
                <a:t>라인을 </a:t>
              </a:r>
              <a:r>
                <a:rPr lang="ko-KR" altLang="en-US" sz="1000" dirty="0" err="1">
                  <a:solidFill>
                    <a:schemeClr val="tx1"/>
                  </a:solidFill>
                </a:rPr>
                <a:t>컴파일한</a:t>
              </a:r>
              <a:r>
                <a:rPr lang="ko-KR" altLang="en-US" sz="1000" dirty="0">
                  <a:solidFill>
                    <a:schemeClr val="tx1"/>
                  </a:solidFill>
                </a:rPr>
                <a:t> 기계어 코드</a:t>
              </a: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983432" y="908720"/>
            <a:ext cx="2358008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i="1" dirty="0">
                <a:solidFill>
                  <a:srgbClr val="0070C0"/>
                </a:solidFill>
              </a:rPr>
              <a:t>1</a:t>
            </a:r>
            <a:r>
              <a:rPr lang="en-US" altLang="ko-KR" sz="1400" dirty="0"/>
              <a:t>		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i="1" dirty="0">
                <a:solidFill>
                  <a:srgbClr val="0070C0"/>
                </a:solidFill>
              </a:rPr>
              <a:t>2</a:t>
            </a:r>
          </a:p>
          <a:p>
            <a:pPr defTabSz="180000"/>
            <a:r>
              <a:rPr lang="en-US" altLang="ko-KR" sz="1400" i="1" dirty="0">
                <a:solidFill>
                  <a:srgbClr val="0070C0"/>
                </a:solidFill>
              </a:rPr>
              <a:t>3</a:t>
            </a:r>
            <a:r>
              <a:rPr lang="en-US" altLang="ko-KR" sz="1400" dirty="0"/>
              <a:t> 	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/>
            <a:r>
              <a:rPr lang="en-US" altLang="ko-KR" sz="1400" i="1" dirty="0">
                <a:solidFill>
                  <a:srgbClr val="0070C0"/>
                </a:solidFill>
              </a:rPr>
              <a:t>4</a:t>
            </a:r>
            <a:r>
              <a:rPr lang="en-US" altLang="ko-KR" sz="1400" dirty="0"/>
              <a:t>  		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::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“Hello”;</a:t>
            </a:r>
          </a:p>
          <a:p>
            <a:pPr defTabSz="180000"/>
            <a:r>
              <a:rPr lang="en-US" altLang="ko-KR" sz="1400" i="1" dirty="0">
                <a:solidFill>
                  <a:srgbClr val="0070C0"/>
                </a:solidFill>
              </a:rPr>
              <a:t>5</a:t>
            </a:r>
            <a:r>
              <a:rPr lang="en-US" altLang="ko-KR" sz="1400" dirty="0"/>
              <a:t>  		return 0;</a:t>
            </a:r>
          </a:p>
          <a:p>
            <a:pPr defTabSz="180000"/>
            <a:r>
              <a:rPr lang="en-US" altLang="ko-KR" sz="1400" i="1" dirty="0">
                <a:solidFill>
                  <a:srgbClr val="0070C0"/>
                </a:solidFill>
              </a:rPr>
              <a:t>6</a:t>
            </a:r>
            <a:r>
              <a:rPr lang="en-US" altLang="ko-KR" sz="1400" dirty="0"/>
              <a:t> 		}</a:t>
            </a:r>
          </a:p>
        </p:txBody>
      </p:sp>
    </p:spTree>
    <p:extLst>
      <p:ext uri="{BB962C8B-B14F-4D97-AF65-F5344CB8AC3E}">
        <p14:creationId xmlns:p14="http://schemas.microsoft.com/office/powerpoint/2010/main" val="91405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961946" y="3939062"/>
            <a:ext cx="2436564" cy="2493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52242" y="44624"/>
            <a:ext cx="6320021" cy="680120"/>
          </a:xfrm>
        </p:spPr>
        <p:txBody>
          <a:bodyPr/>
          <a:lstStyle/>
          <a:p>
            <a:r>
              <a:rPr lang="ko-KR" altLang="en-US" dirty="0" err="1"/>
              <a:t>링킹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2152242" y="1014352"/>
            <a:ext cx="8153400" cy="1480658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err="1"/>
              <a:t>링킹</a:t>
            </a:r>
            <a:endParaRPr lang="en-US" altLang="ko-KR" dirty="0"/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ko-KR" altLang="en-US" dirty="0"/>
              <a:t>목적 파일끼리 합쳐 실행 파일을 만드는 과정</a:t>
            </a:r>
            <a:endParaRPr lang="en-US" altLang="ko-KR" dirty="0"/>
          </a:p>
          <a:p>
            <a:pPr lvl="2">
              <a:spcBef>
                <a:spcPts val="0"/>
              </a:spcBef>
            </a:pPr>
            <a:r>
              <a:rPr lang="ko-KR" altLang="en-US" dirty="0"/>
              <a:t>목적 파일은 바로 실행할 수 없음</a:t>
            </a:r>
            <a:endParaRPr lang="en-US" altLang="ko-KR" dirty="0"/>
          </a:p>
          <a:p>
            <a:pPr lvl="1">
              <a:spcBef>
                <a:spcPts val="1200"/>
              </a:spcBef>
            </a:pPr>
            <a:r>
              <a:rPr lang="ko-KR" altLang="en-US" dirty="0"/>
              <a:t>목적 파일과 </a:t>
            </a:r>
            <a:r>
              <a:rPr lang="en-US" altLang="ko-KR" dirty="0"/>
              <a:t>C++ </a:t>
            </a:r>
            <a:r>
              <a:rPr lang="ko-KR" altLang="en-US" dirty="0"/>
              <a:t>표준 라이브러리의 함수 연결</a:t>
            </a:r>
            <a:r>
              <a:rPr lang="en-US" altLang="ko-KR" dirty="0"/>
              <a:t>, </a:t>
            </a:r>
            <a:r>
              <a:rPr lang="ko-KR" altLang="en-US" dirty="0"/>
              <a:t>실행 파일을 만드는 과정</a:t>
            </a:r>
            <a:endParaRPr lang="en-US" altLang="ko-KR" dirty="0"/>
          </a:p>
        </p:txBody>
      </p:sp>
      <p:grpSp>
        <p:nvGrpSpPr>
          <p:cNvPr id="16" name="그룹 15"/>
          <p:cNvGrpSpPr/>
          <p:nvPr/>
        </p:nvGrpSpPr>
        <p:grpSpPr>
          <a:xfrm>
            <a:off x="1919537" y="3939062"/>
            <a:ext cx="2476091" cy="2493504"/>
            <a:chOff x="3491880" y="-171400"/>
            <a:chExt cx="4298402" cy="5616624"/>
          </a:xfrm>
        </p:grpSpPr>
        <p:sp>
          <p:nvSpPr>
            <p:cNvPr id="11" name="Puzzle3"/>
            <p:cNvSpPr>
              <a:spLocks noEditPoints="1" noChangeArrowheads="1"/>
            </p:cNvSpPr>
            <p:nvPr/>
          </p:nvSpPr>
          <p:spPr bwMode="auto">
            <a:xfrm>
              <a:off x="6518138" y="-171400"/>
              <a:ext cx="980061" cy="1737009"/>
            </a:xfrm>
            <a:custGeom>
              <a:avLst/>
              <a:gdLst>
                <a:gd name="T0" fmla="*/ 10391 w 21600"/>
                <a:gd name="T1" fmla="*/ 15806 h 21600"/>
                <a:gd name="T2" fmla="*/ 20551 w 21600"/>
                <a:gd name="T3" fmla="*/ 21088 h 21600"/>
                <a:gd name="T4" fmla="*/ 13180 w 21600"/>
                <a:gd name="T5" fmla="*/ 13801 h 21600"/>
                <a:gd name="T6" fmla="*/ 20551 w 21600"/>
                <a:gd name="T7" fmla="*/ 7025 h 21600"/>
                <a:gd name="T8" fmla="*/ 10500 w 21600"/>
                <a:gd name="T9" fmla="*/ 52 h 21600"/>
                <a:gd name="T10" fmla="*/ 692 w 21600"/>
                <a:gd name="T11" fmla="*/ 6802 h 21600"/>
                <a:gd name="T12" fmla="*/ 8064 w 21600"/>
                <a:gd name="T13" fmla="*/ 13526 h 21600"/>
                <a:gd name="T14" fmla="*/ 692 w 21600"/>
                <a:gd name="T15" fmla="*/ 21088 h 21600"/>
                <a:gd name="T16" fmla="*/ 2273 w 21600"/>
                <a:gd name="T17" fmla="*/ 7719 h 21600"/>
                <a:gd name="T18" fmla="*/ 19149 w 21600"/>
                <a:gd name="T19" fmla="*/ 202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6625" y="20892"/>
                  </a:moveTo>
                  <a:lnTo>
                    <a:pt x="7105" y="21023"/>
                  </a:lnTo>
                  <a:lnTo>
                    <a:pt x="7513" y="21088"/>
                  </a:lnTo>
                  <a:lnTo>
                    <a:pt x="7922" y="21115"/>
                  </a:lnTo>
                  <a:lnTo>
                    <a:pt x="8242" y="21115"/>
                  </a:lnTo>
                  <a:lnTo>
                    <a:pt x="8544" y="21062"/>
                  </a:lnTo>
                  <a:lnTo>
                    <a:pt x="8810" y="20997"/>
                  </a:lnTo>
                  <a:lnTo>
                    <a:pt x="9023" y="20892"/>
                  </a:lnTo>
                  <a:lnTo>
                    <a:pt x="9148" y="20761"/>
                  </a:lnTo>
                  <a:lnTo>
                    <a:pt x="9290" y="20616"/>
                  </a:lnTo>
                  <a:lnTo>
                    <a:pt x="9361" y="20459"/>
                  </a:lnTo>
                  <a:lnTo>
                    <a:pt x="9396" y="20289"/>
                  </a:lnTo>
                  <a:lnTo>
                    <a:pt x="9396" y="20092"/>
                  </a:lnTo>
                  <a:lnTo>
                    <a:pt x="9325" y="19909"/>
                  </a:lnTo>
                  <a:lnTo>
                    <a:pt x="9219" y="19738"/>
                  </a:lnTo>
                  <a:lnTo>
                    <a:pt x="9094" y="19555"/>
                  </a:lnTo>
                  <a:lnTo>
                    <a:pt x="8917" y="19384"/>
                  </a:lnTo>
                  <a:lnTo>
                    <a:pt x="8650" y="19162"/>
                  </a:lnTo>
                  <a:lnTo>
                    <a:pt x="8437" y="18900"/>
                  </a:lnTo>
                  <a:lnTo>
                    <a:pt x="8277" y="18624"/>
                  </a:lnTo>
                  <a:lnTo>
                    <a:pt x="8135" y="18349"/>
                  </a:lnTo>
                  <a:lnTo>
                    <a:pt x="8028" y="18048"/>
                  </a:lnTo>
                  <a:lnTo>
                    <a:pt x="7993" y="17746"/>
                  </a:lnTo>
                  <a:lnTo>
                    <a:pt x="7993" y="17471"/>
                  </a:lnTo>
                  <a:lnTo>
                    <a:pt x="8028" y="17169"/>
                  </a:lnTo>
                  <a:lnTo>
                    <a:pt x="8135" y="16920"/>
                  </a:lnTo>
                  <a:lnTo>
                    <a:pt x="8277" y="16671"/>
                  </a:lnTo>
                  <a:lnTo>
                    <a:pt x="8366" y="16540"/>
                  </a:lnTo>
                  <a:lnTo>
                    <a:pt x="8473" y="16409"/>
                  </a:lnTo>
                  <a:lnTo>
                    <a:pt x="8615" y="16317"/>
                  </a:lnTo>
                  <a:lnTo>
                    <a:pt x="8739" y="16213"/>
                  </a:lnTo>
                  <a:lnTo>
                    <a:pt x="8881" y="16134"/>
                  </a:lnTo>
                  <a:lnTo>
                    <a:pt x="9059" y="16055"/>
                  </a:lnTo>
                  <a:lnTo>
                    <a:pt x="9254" y="15990"/>
                  </a:lnTo>
                  <a:lnTo>
                    <a:pt x="9432" y="15911"/>
                  </a:lnTo>
                  <a:lnTo>
                    <a:pt x="9663" y="15885"/>
                  </a:lnTo>
                  <a:lnTo>
                    <a:pt x="9876" y="15833"/>
                  </a:lnTo>
                  <a:lnTo>
                    <a:pt x="10142" y="15806"/>
                  </a:lnTo>
                  <a:lnTo>
                    <a:pt x="10391" y="15806"/>
                  </a:lnTo>
                  <a:lnTo>
                    <a:pt x="10728" y="15806"/>
                  </a:lnTo>
                  <a:lnTo>
                    <a:pt x="10995" y="15806"/>
                  </a:lnTo>
                  <a:lnTo>
                    <a:pt x="11279" y="15833"/>
                  </a:lnTo>
                  <a:lnTo>
                    <a:pt x="11546" y="15885"/>
                  </a:lnTo>
                  <a:lnTo>
                    <a:pt x="11776" y="15937"/>
                  </a:lnTo>
                  <a:lnTo>
                    <a:pt x="12025" y="15990"/>
                  </a:lnTo>
                  <a:lnTo>
                    <a:pt x="12221" y="16055"/>
                  </a:lnTo>
                  <a:lnTo>
                    <a:pt x="12434" y="16134"/>
                  </a:lnTo>
                  <a:lnTo>
                    <a:pt x="12611" y="16213"/>
                  </a:lnTo>
                  <a:lnTo>
                    <a:pt x="12771" y="16317"/>
                  </a:lnTo>
                  <a:lnTo>
                    <a:pt x="12913" y="16409"/>
                  </a:lnTo>
                  <a:lnTo>
                    <a:pt x="13038" y="16514"/>
                  </a:lnTo>
                  <a:lnTo>
                    <a:pt x="13251" y="16737"/>
                  </a:lnTo>
                  <a:lnTo>
                    <a:pt x="13428" y="16986"/>
                  </a:lnTo>
                  <a:lnTo>
                    <a:pt x="13517" y="17248"/>
                  </a:lnTo>
                  <a:lnTo>
                    <a:pt x="13588" y="17523"/>
                  </a:lnTo>
                  <a:lnTo>
                    <a:pt x="13588" y="17799"/>
                  </a:lnTo>
                  <a:lnTo>
                    <a:pt x="13517" y="18074"/>
                  </a:lnTo>
                  <a:lnTo>
                    <a:pt x="13428" y="18323"/>
                  </a:lnTo>
                  <a:lnTo>
                    <a:pt x="13286" y="18572"/>
                  </a:lnTo>
                  <a:lnTo>
                    <a:pt x="13109" y="18808"/>
                  </a:lnTo>
                  <a:lnTo>
                    <a:pt x="12878" y="19031"/>
                  </a:lnTo>
                  <a:lnTo>
                    <a:pt x="12434" y="19411"/>
                  </a:lnTo>
                  <a:lnTo>
                    <a:pt x="12132" y="19738"/>
                  </a:lnTo>
                  <a:lnTo>
                    <a:pt x="12025" y="19856"/>
                  </a:lnTo>
                  <a:lnTo>
                    <a:pt x="11919" y="20014"/>
                  </a:lnTo>
                  <a:lnTo>
                    <a:pt x="11883" y="20132"/>
                  </a:lnTo>
                  <a:lnTo>
                    <a:pt x="11883" y="20263"/>
                  </a:lnTo>
                  <a:lnTo>
                    <a:pt x="11883" y="20394"/>
                  </a:lnTo>
                  <a:lnTo>
                    <a:pt x="11954" y="20485"/>
                  </a:lnTo>
                  <a:lnTo>
                    <a:pt x="12061" y="20590"/>
                  </a:lnTo>
                  <a:lnTo>
                    <a:pt x="12185" y="20695"/>
                  </a:lnTo>
                  <a:lnTo>
                    <a:pt x="12327" y="20787"/>
                  </a:lnTo>
                  <a:lnTo>
                    <a:pt x="12540" y="20892"/>
                  </a:lnTo>
                  <a:lnTo>
                    <a:pt x="12771" y="20997"/>
                  </a:lnTo>
                  <a:lnTo>
                    <a:pt x="13073" y="21088"/>
                  </a:lnTo>
                  <a:lnTo>
                    <a:pt x="13428" y="21193"/>
                  </a:lnTo>
                  <a:lnTo>
                    <a:pt x="13873" y="21298"/>
                  </a:lnTo>
                  <a:lnTo>
                    <a:pt x="14317" y="21390"/>
                  </a:lnTo>
                  <a:lnTo>
                    <a:pt x="14778" y="21468"/>
                  </a:lnTo>
                  <a:lnTo>
                    <a:pt x="15294" y="21547"/>
                  </a:lnTo>
                  <a:lnTo>
                    <a:pt x="15809" y="21600"/>
                  </a:lnTo>
                  <a:lnTo>
                    <a:pt x="16359" y="21652"/>
                  </a:lnTo>
                  <a:lnTo>
                    <a:pt x="16875" y="21678"/>
                  </a:lnTo>
                  <a:lnTo>
                    <a:pt x="17407" y="21678"/>
                  </a:lnTo>
                  <a:lnTo>
                    <a:pt x="17958" y="21678"/>
                  </a:lnTo>
                  <a:lnTo>
                    <a:pt x="18473" y="21652"/>
                  </a:lnTo>
                  <a:lnTo>
                    <a:pt x="18953" y="21573"/>
                  </a:lnTo>
                  <a:lnTo>
                    <a:pt x="19397" y="21495"/>
                  </a:lnTo>
                  <a:lnTo>
                    <a:pt x="19841" y="21390"/>
                  </a:lnTo>
                  <a:lnTo>
                    <a:pt x="20214" y="21272"/>
                  </a:lnTo>
                  <a:lnTo>
                    <a:pt x="20551" y="21088"/>
                  </a:lnTo>
                  <a:lnTo>
                    <a:pt x="20480" y="20787"/>
                  </a:lnTo>
                  <a:lnTo>
                    <a:pt x="20409" y="20485"/>
                  </a:lnTo>
                  <a:lnTo>
                    <a:pt x="20356" y="20158"/>
                  </a:lnTo>
                  <a:lnTo>
                    <a:pt x="20356" y="19804"/>
                  </a:lnTo>
                  <a:lnTo>
                    <a:pt x="20321" y="19083"/>
                  </a:lnTo>
                  <a:lnTo>
                    <a:pt x="20356" y="18349"/>
                  </a:lnTo>
                  <a:lnTo>
                    <a:pt x="20409" y="17641"/>
                  </a:lnTo>
                  <a:lnTo>
                    <a:pt x="20480" y="17012"/>
                  </a:lnTo>
                  <a:lnTo>
                    <a:pt x="20551" y="16488"/>
                  </a:lnTo>
                  <a:lnTo>
                    <a:pt x="20551" y="16055"/>
                  </a:lnTo>
                  <a:lnTo>
                    <a:pt x="20551" y="15911"/>
                  </a:lnTo>
                  <a:lnTo>
                    <a:pt x="20445" y="15754"/>
                  </a:lnTo>
                  <a:lnTo>
                    <a:pt x="20356" y="15610"/>
                  </a:lnTo>
                  <a:lnTo>
                    <a:pt x="20178" y="15452"/>
                  </a:lnTo>
                  <a:lnTo>
                    <a:pt x="20001" y="15334"/>
                  </a:lnTo>
                  <a:lnTo>
                    <a:pt x="19770" y="15230"/>
                  </a:lnTo>
                  <a:lnTo>
                    <a:pt x="19521" y="15125"/>
                  </a:lnTo>
                  <a:lnTo>
                    <a:pt x="19290" y="15059"/>
                  </a:lnTo>
                  <a:lnTo>
                    <a:pt x="19024" y="15007"/>
                  </a:lnTo>
                  <a:lnTo>
                    <a:pt x="18740" y="14954"/>
                  </a:lnTo>
                  <a:lnTo>
                    <a:pt x="18509" y="14954"/>
                  </a:lnTo>
                  <a:lnTo>
                    <a:pt x="18225" y="14954"/>
                  </a:lnTo>
                  <a:lnTo>
                    <a:pt x="17994" y="15007"/>
                  </a:lnTo>
                  <a:lnTo>
                    <a:pt x="17763" y="15085"/>
                  </a:lnTo>
                  <a:lnTo>
                    <a:pt x="17550" y="15177"/>
                  </a:lnTo>
                  <a:lnTo>
                    <a:pt x="17372" y="15308"/>
                  </a:lnTo>
                  <a:lnTo>
                    <a:pt x="17176" y="15426"/>
                  </a:lnTo>
                  <a:lnTo>
                    <a:pt x="16928" y="15557"/>
                  </a:lnTo>
                  <a:lnTo>
                    <a:pt x="16661" y="15636"/>
                  </a:lnTo>
                  <a:lnTo>
                    <a:pt x="16359" y="15688"/>
                  </a:lnTo>
                  <a:lnTo>
                    <a:pt x="16022" y="15715"/>
                  </a:lnTo>
                  <a:lnTo>
                    <a:pt x="15667" y="15688"/>
                  </a:lnTo>
                  <a:lnTo>
                    <a:pt x="15294" y="15662"/>
                  </a:lnTo>
                  <a:lnTo>
                    <a:pt x="14956" y="15583"/>
                  </a:lnTo>
                  <a:lnTo>
                    <a:pt x="14619" y="15479"/>
                  </a:lnTo>
                  <a:lnTo>
                    <a:pt x="14281" y="15334"/>
                  </a:lnTo>
                  <a:lnTo>
                    <a:pt x="13961" y="15177"/>
                  </a:lnTo>
                  <a:lnTo>
                    <a:pt x="13695" y="14981"/>
                  </a:lnTo>
                  <a:lnTo>
                    <a:pt x="13588" y="14850"/>
                  </a:lnTo>
                  <a:lnTo>
                    <a:pt x="13482" y="14732"/>
                  </a:lnTo>
                  <a:lnTo>
                    <a:pt x="13393" y="14600"/>
                  </a:lnTo>
                  <a:lnTo>
                    <a:pt x="13322" y="14456"/>
                  </a:lnTo>
                  <a:lnTo>
                    <a:pt x="13251" y="14299"/>
                  </a:lnTo>
                  <a:lnTo>
                    <a:pt x="13215" y="14155"/>
                  </a:lnTo>
                  <a:lnTo>
                    <a:pt x="13180" y="13971"/>
                  </a:lnTo>
                  <a:lnTo>
                    <a:pt x="13180" y="13801"/>
                  </a:lnTo>
                  <a:lnTo>
                    <a:pt x="13180" y="13591"/>
                  </a:lnTo>
                  <a:lnTo>
                    <a:pt x="13215" y="13395"/>
                  </a:lnTo>
                  <a:lnTo>
                    <a:pt x="13251" y="13198"/>
                  </a:lnTo>
                  <a:lnTo>
                    <a:pt x="13322" y="13015"/>
                  </a:lnTo>
                  <a:lnTo>
                    <a:pt x="13393" y="12870"/>
                  </a:lnTo>
                  <a:lnTo>
                    <a:pt x="13482" y="12713"/>
                  </a:lnTo>
                  <a:lnTo>
                    <a:pt x="13588" y="12569"/>
                  </a:lnTo>
                  <a:lnTo>
                    <a:pt x="13730" y="12438"/>
                  </a:lnTo>
                  <a:lnTo>
                    <a:pt x="13997" y="12215"/>
                  </a:lnTo>
                  <a:lnTo>
                    <a:pt x="14334" y="12005"/>
                  </a:lnTo>
                  <a:lnTo>
                    <a:pt x="14690" y="11861"/>
                  </a:lnTo>
                  <a:lnTo>
                    <a:pt x="15063" y="11756"/>
                  </a:lnTo>
                  <a:lnTo>
                    <a:pt x="15436" y="11678"/>
                  </a:lnTo>
                  <a:lnTo>
                    <a:pt x="15809" y="11638"/>
                  </a:lnTo>
                  <a:lnTo>
                    <a:pt x="16182" y="11638"/>
                  </a:lnTo>
                  <a:lnTo>
                    <a:pt x="16555" y="11678"/>
                  </a:lnTo>
                  <a:lnTo>
                    <a:pt x="16910" y="11730"/>
                  </a:lnTo>
                  <a:lnTo>
                    <a:pt x="17248" y="11835"/>
                  </a:lnTo>
                  <a:lnTo>
                    <a:pt x="17514" y="11966"/>
                  </a:lnTo>
                  <a:lnTo>
                    <a:pt x="17763" y="12110"/>
                  </a:lnTo>
                  <a:lnTo>
                    <a:pt x="17887" y="12215"/>
                  </a:lnTo>
                  <a:lnTo>
                    <a:pt x="18065" y="12307"/>
                  </a:lnTo>
                  <a:lnTo>
                    <a:pt x="18260" y="12412"/>
                  </a:lnTo>
                  <a:lnTo>
                    <a:pt x="18438" y="12464"/>
                  </a:lnTo>
                  <a:lnTo>
                    <a:pt x="18669" y="12543"/>
                  </a:lnTo>
                  <a:lnTo>
                    <a:pt x="18882" y="12569"/>
                  </a:lnTo>
                  <a:lnTo>
                    <a:pt x="19113" y="12595"/>
                  </a:lnTo>
                  <a:lnTo>
                    <a:pt x="19361" y="12608"/>
                  </a:lnTo>
                  <a:lnTo>
                    <a:pt x="19592" y="12608"/>
                  </a:lnTo>
                  <a:lnTo>
                    <a:pt x="19841" y="12595"/>
                  </a:lnTo>
                  <a:lnTo>
                    <a:pt x="20072" y="12543"/>
                  </a:lnTo>
                  <a:lnTo>
                    <a:pt x="20321" y="12490"/>
                  </a:lnTo>
                  <a:lnTo>
                    <a:pt x="20551" y="12438"/>
                  </a:lnTo>
                  <a:lnTo>
                    <a:pt x="20800" y="12333"/>
                  </a:lnTo>
                  <a:lnTo>
                    <a:pt x="20996" y="12241"/>
                  </a:lnTo>
                  <a:lnTo>
                    <a:pt x="21244" y="12110"/>
                  </a:lnTo>
                  <a:lnTo>
                    <a:pt x="21298" y="12032"/>
                  </a:lnTo>
                  <a:lnTo>
                    <a:pt x="21404" y="11966"/>
                  </a:lnTo>
                  <a:lnTo>
                    <a:pt x="21475" y="11861"/>
                  </a:lnTo>
                  <a:lnTo>
                    <a:pt x="21511" y="11730"/>
                  </a:lnTo>
                  <a:lnTo>
                    <a:pt x="21617" y="11481"/>
                  </a:lnTo>
                  <a:lnTo>
                    <a:pt x="21653" y="11180"/>
                  </a:lnTo>
                  <a:lnTo>
                    <a:pt x="21653" y="10826"/>
                  </a:lnTo>
                  <a:lnTo>
                    <a:pt x="21653" y="10472"/>
                  </a:lnTo>
                  <a:lnTo>
                    <a:pt x="21582" y="10092"/>
                  </a:lnTo>
                  <a:lnTo>
                    <a:pt x="21511" y="9725"/>
                  </a:lnTo>
                  <a:lnTo>
                    <a:pt x="21298" y="8912"/>
                  </a:lnTo>
                  <a:lnTo>
                    <a:pt x="21067" y="8191"/>
                  </a:lnTo>
                  <a:lnTo>
                    <a:pt x="20800" y="7536"/>
                  </a:lnTo>
                  <a:lnTo>
                    <a:pt x="20551" y="7025"/>
                  </a:lnTo>
                  <a:lnTo>
                    <a:pt x="20001" y="7103"/>
                  </a:lnTo>
                  <a:lnTo>
                    <a:pt x="19432" y="7156"/>
                  </a:lnTo>
                  <a:lnTo>
                    <a:pt x="18846" y="7208"/>
                  </a:lnTo>
                  <a:lnTo>
                    <a:pt x="18225" y="7208"/>
                  </a:lnTo>
                  <a:lnTo>
                    <a:pt x="17656" y="7208"/>
                  </a:lnTo>
                  <a:lnTo>
                    <a:pt x="17070" y="7182"/>
                  </a:lnTo>
                  <a:lnTo>
                    <a:pt x="16484" y="7156"/>
                  </a:lnTo>
                  <a:lnTo>
                    <a:pt x="15986" y="7103"/>
                  </a:lnTo>
                  <a:lnTo>
                    <a:pt x="14992" y="6999"/>
                  </a:lnTo>
                  <a:lnTo>
                    <a:pt x="14210" y="6907"/>
                  </a:lnTo>
                  <a:lnTo>
                    <a:pt x="13695" y="6828"/>
                  </a:lnTo>
                  <a:lnTo>
                    <a:pt x="13517" y="6802"/>
                  </a:lnTo>
                  <a:lnTo>
                    <a:pt x="13073" y="6645"/>
                  </a:lnTo>
                  <a:lnTo>
                    <a:pt x="12700" y="6474"/>
                  </a:lnTo>
                  <a:lnTo>
                    <a:pt x="12363" y="6304"/>
                  </a:lnTo>
                  <a:lnTo>
                    <a:pt x="12132" y="6094"/>
                  </a:lnTo>
                  <a:lnTo>
                    <a:pt x="11919" y="5871"/>
                  </a:lnTo>
                  <a:lnTo>
                    <a:pt x="11776" y="5649"/>
                  </a:lnTo>
                  <a:lnTo>
                    <a:pt x="11688" y="5413"/>
                  </a:lnTo>
                  <a:lnTo>
                    <a:pt x="11617" y="5190"/>
                  </a:lnTo>
                  <a:lnTo>
                    <a:pt x="11617" y="4941"/>
                  </a:lnTo>
                  <a:lnTo>
                    <a:pt x="11652" y="4718"/>
                  </a:lnTo>
                  <a:lnTo>
                    <a:pt x="11723" y="4482"/>
                  </a:lnTo>
                  <a:lnTo>
                    <a:pt x="11812" y="4285"/>
                  </a:lnTo>
                  <a:lnTo>
                    <a:pt x="11919" y="4089"/>
                  </a:lnTo>
                  <a:lnTo>
                    <a:pt x="12096" y="3905"/>
                  </a:lnTo>
                  <a:lnTo>
                    <a:pt x="12292" y="3735"/>
                  </a:lnTo>
                  <a:lnTo>
                    <a:pt x="12505" y="3604"/>
                  </a:lnTo>
                  <a:lnTo>
                    <a:pt x="12700" y="3460"/>
                  </a:lnTo>
                  <a:lnTo>
                    <a:pt x="12878" y="3250"/>
                  </a:lnTo>
                  <a:lnTo>
                    <a:pt x="13038" y="3027"/>
                  </a:lnTo>
                  <a:lnTo>
                    <a:pt x="13180" y="2752"/>
                  </a:lnTo>
                  <a:lnTo>
                    <a:pt x="13286" y="2477"/>
                  </a:lnTo>
                  <a:lnTo>
                    <a:pt x="13322" y="2175"/>
                  </a:lnTo>
                  <a:lnTo>
                    <a:pt x="13357" y="1874"/>
                  </a:lnTo>
                  <a:lnTo>
                    <a:pt x="13286" y="1572"/>
                  </a:lnTo>
                  <a:lnTo>
                    <a:pt x="13180" y="1271"/>
                  </a:lnTo>
                  <a:lnTo>
                    <a:pt x="13038" y="983"/>
                  </a:lnTo>
                  <a:lnTo>
                    <a:pt x="12949" y="865"/>
                  </a:lnTo>
                  <a:lnTo>
                    <a:pt x="12807" y="733"/>
                  </a:lnTo>
                  <a:lnTo>
                    <a:pt x="12665" y="616"/>
                  </a:lnTo>
                  <a:lnTo>
                    <a:pt x="12505" y="511"/>
                  </a:lnTo>
                  <a:lnTo>
                    <a:pt x="12327" y="406"/>
                  </a:lnTo>
                  <a:lnTo>
                    <a:pt x="12132" y="314"/>
                  </a:lnTo>
                  <a:lnTo>
                    <a:pt x="11883" y="235"/>
                  </a:lnTo>
                  <a:lnTo>
                    <a:pt x="11652" y="183"/>
                  </a:lnTo>
                  <a:lnTo>
                    <a:pt x="11368" y="104"/>
                  </a:lnTo>
                  <a:lnTo>
                    <a:pt x="11101" y="78"/>
                  </a:lnTo>
                  <a:lnTo>
                    <a:pt x="10800" y="52"/>
                  </a:lnTo>
                  <a:lnTo>
                    <a:pt x="10444" y="52"/>
                  </a:lnTo>
                  <a:lnTo>
                    <a:pt x="10142" y="52"/>
                  </a:lnTo>
                  <a:lnTo>
                    <a:pt x="9840" y="78"/>
                  </a:lnTo>
                  <a:lnTo>
                    <a:pt x="9574" y="104"/>
                  </a:lnTo>
                  <a:lnTo>
                    <a:pt x="9325" y="157"/>
                  </a:lnTo>
                  <a:lnTo>
                    <a:pt x="9094" y="209"/>
                  </a:lnTo>
                  <a:lnTo>
                    <a:pt x="8846" y="262"/>
                  </a:lnTo>
                  <a:lnTo>
                    <a:pt x="8650" y="340"/>
                  </a:lnTo>
                  <a:lnTo>
                    <a:pt x="8437" y="432"/>
                  </a:lnTo>
                  <a:lnTo>
                    <a:pt x="8277" y="511"/>
                  </a:lnTo>
                  <a:lnTo>
                    <a:pt x="8100" y="616"/>
                  </a:lnTo>
                  <a:lnTo>
                    <a:pt x="7957" y="707"/>
                  </a:lnTo>
                  <a:lnTo>
                    <a:pt x="7833" y="838"/>
                  </a:lnTo>
                  <a:lnTo>
                    <a:pt x="7620" y="1061"/>
                  </a:lnTo>
                  <a:lnTo>
                    <a:pt x="7442" y="1336"/>
                  </a:lnTo>
                  <a:lnTo>
                    <a:pt x="7353" y="1599"/>
                  </a:lnTo>
                  <a:lnTo>
                    <a:pt x="7318" y="1900"/>
                  </a:lnTo>
                  <a:lnTo>
                    <a:pt x="7318" y="2175"/>
                  </a:lnTo>
                  <a:lnTo>
                    <a:pt x="7353" y="2450"/>
                  </a:lnTo>
                  <a:lnTo>
                    <a:pt x="7442" y="2726"/>
                  </a:lnTo>
                  <a:lnTo>
                    <a:pt x="7620" y="2975"/>
                  </a:lnTo>
                  <a:lnTo>
                    <a:pt x="7833" y="3198"/>
                  </a:lnTo>
                  <a:lnTo>
                    <a:pt x="8064" y="3433"/>
                  </a:lnTo>
                  <a:lnTo>
                    <a:pt x="8295" y="3630"/>
                  </a:lnTo>
                  <a:lnTo>
                    <a:pt x="8508" y="3853"/>
                  </a:lnTo>
                  <a:lnTo>
                    <a:pt x="8686" y="4089"/>
                  </a:lnTo>
                  <a:lnTo>
                    <a:pt x="8775" y="4312"/>
                  </a:lnTo>
                  <a:lnTo>
                    <a:pt x="8846" y="4561"/>
                  </a:lnTo>
                  <a:lnTo>
                    <a:pt x="8846" y="4810"/>
                  </a:lnTo>
                  <a:lnTo>
                    <a:pt x="8810" y="5059"/>
                  </a:lnTo>
                  <a:lnTo>
                    <a:pt x="8721" y="5295"/>
                  </a:lnTo>
                  <a:lnTo>
                    <a:pt x="8579" y="5544"/>
                  </a:lnTo>
                  <a:lnTo>
                    <a:pt x="8366" y="5766"/>
                  </a:lnTo>
                  <a:lnTo>
                    <a:pt x="8135" y="5976"/>
                  </a:lnTo>
                  <a:lnTo>
                    <a:pt x="7833" y="6199"/>
                  </a:lnTo>
                  <a:lnTo>
                    <a:pt x="7478" y="6369"/>
                  </a:lnTo>
                  <a:lnTo>
                    <a:pt x="7069" y="6527"/>
                  </a:lnTo>
                  <a:lnTo>
                    <a:pt x="6590" y="6671"/>
                  </a:lnTo>
                  <a:lnTo>
                    <a:pt x="6092" y="6802"/>
                  </a:lnTo>
                  <a:lnTo>
                    <a:pt x="5684" y="6802"/>
                  </a:lnTo>
                  <a:lnTo>
                    <a:pt x="5133" y="6802"/>
                  </a:lnTo>
                  <a:lnTo>
                    <a:pt x="4547" y="6802"/>
                  </a:lnTo>
                  <a:lnTo>
                    <a:pt x="3872" y="6802"/>
                  </a:lnTo>
                  <a:lnTo>
                    <a:pt x="3144" y="6802"/>
                  </a:lnTo>
                  <a:lnTo>
                    <a:pt x="2362" y="6802"/>
                  </a:lnTo>
                  <a:lnTo>
                    <a:pt x="1545" y="6802"/>
                  </a:lnTo>
                  <a:lnTo>
                    <a:pt x="692" y="6802"/>
                  </a:lnTo>
                  <a:lnTo>
                    <a:pt x="586" y="7234"/>
                  </a:lnTo>
                  <a:lnTo>
                    <a:pt x="461" y="7837"/>
                  </a:lnTo>
                  <a:lnTo>
                    <a:pt x="355" y="8493"/>
                  </a:lnTo>
                  <a:lnTo>
                    <a:pt x="248" y="9187"/>
                  </a:lnTo>
                  <a:lnTo>
                    <a:pt x="142" y="9869"/>
                  </a:lnTo>
                  <a:lnTo>
                    <a:pt x="106" y="10498"/>
                  </a:lnTo>
                  <a:lnTo>
                    <a:pt x="106" y="10983"/>
                  </a:lnTo>
                  <a:lnTo>
                    <a:pt x="106" y="11311"/>
                  </a:lnTo>
                  <a:lnTo>
                    <a:pt x="213" y="11481"/>
                  </a:lnTo>
                  <a:lnTo>
                    <a:pt x="319" y="11651"/>
                  </a:lnTo>
                  <a:lnTo>
                    <a:pt x="497" y="11783"/>
                  </a:lnTo>
                  <a:lnTo>
                    <a:pt x="692" y="11914"/>
                  </a:lnTo>
                  <a:lnTo>
                    <a:pt x="941" y="12032"/>
                  </a:lnTo>
                  <a:lnTo>
                    <a:pt x="1207" y="12110"/>
                  </a:lnTo>
                  <a:lnTo>
                    <a:pt x="1509" y="12189"/>
                  </a:lnTo>
                  <a:lnTo>
                    <a:pt x="1794" y="12241"/>
                  </a:lnTo>
                  <a:lnTo>
                    <a:pt x="2131" y="12267"/>
                  </a:lnTo>
                  <a:lnTo>
                    <a:pt x="2433" y="12281"/>
                  </a:lnTo>
                  <a:lnTo>
                    <a:pt x="2735" y="12267"/>
                  </a:lnTo>
                  <a:lnTo>
                    <a:pt x="3055" y="12241"/>
                  </a:lnTo>
                  <a:lnTo>
                    <a:pt x="3357" y="12189"/>
                  </a:lnTo>
                  <a:lnTo>
                    <a:pt x="3623" y="12084"/>
                  </a:lnTo>
                  <a:lnTo>
                    <a:pt x="3872" y="11979"/>
                  </a:lnTo>
                  <a:lnTo>
                    <a:pt x="4103" y="11861"/>
                  </a:lnTo>
                  <a:lnTo>
                    <a:pt x="4316" y="11704"/>
                  </a:lnTo>
                  <a:lnTo>
                    <a:pt x="4582" y="11612"/>
                  </a:lnTo>
                  <a:lnTo>
                    <a:pt x="4849" y="11533"/>
                  </a:lnTo>
                  <a:lnTo>
                    <a:pt x="5169" y="11507"/>
                  </a:lnTo>
                  <a:lnTo>
                    <a:pt x="5506" y="11481"/>
                  </a:lnTo>
                  <a:lnTo>
                    <a:pt x="5808" y="11507"/>
                  </a:lnTo>
                  <a:lnTo>
                    <a:pt x="6146" y="11560"/>
                  </a:lnTo>
                  <a:lnTo>
                    <a:pt x="6501" y="11651"/>
                  </a:lnTo>
                  <a:lnTo>
                    <a:pt x="6803" y="11783"/>
                  </a:lnTo>
                  <a:lnTo>
                    <a:pt x="7105" y="11940"/>
                  </a:lnTo>
                  <a:lnTo>
                    <a:pt x="7353" y="12110"/>
                  </a:lnTo>
                  <a:lnTo>
                    <a:pt x="7584" y="12333"/>
                  </a:lnTo>
                  <a:lnTo>
                    <a:pt x="7798" y="12595"/>
                  </a:lnTo>
                  <a:lnTo>
                    <a:pt x="7922" y="12870"/>
                  </a:lnTo>
                  <a:lnTo>
                    <a:pt x="8028" y="13198"/>
                  </a:lnTo>
                  <a:lnTo>
                    <a:pt x="8064" y="13526"/>
                  </a:lnTo>
                  <a:lnTo>
                    <a:pt x="8028" y="13775"/>
                  </a:lnTo>
                  <a:lnTo>
                    <a:pt x="7922" y="13998"/>
                  </a:lnTo>
                  <a:lnTo>
                    <a:pt x="7798" y="14220"/>
                  </a:lnTo>
                  <a:lnTo>
                    <a:pt x="7584" y="14404"/>
                  </a:lnTo>
                  <a:lnTo>
                    <a:pt x="7353" y="14574"/>
                  </a:lnTo>
                  <a:lnTo>
                    <a:pt x="7105" y="14732"/>
                  </a:lnTo>
                  <a:lnTo>
                    <a:pt x="6803" y="14850"/>
                  </a:lnTo>
                  <a:lnTo>
                    <a:pt x="6501" y="14954"/>
                  </a:lnTo>
                  <a:lnTo>
                    <a:pt x="6146" y="15033"/>
                  </a:lnTo>
                  <a:lnTo>
                    <a:pt x="5808" y="15085"/>
                  </a:lnTo>
                  <a:lnTo>
                    <a:pt x="5506" y="15085"/>
                  </a:lnTo>
                  <a:lnTo>
                    <a:pt x="5169" y="15059"/>
                  </a:lnTo>
                  <a:lnTo>
                    <a:pt x="4849" y="15007"/>
                  </a:lnTo>
                  <a:lnTo>
                    <a:pt x="4582" y="14902"/>
                  </a:lnTo>
                  <a:lnTo>
                    <a:pt x="4316" y="14784"/>
                  </a:lnTo>
                  <a:lnTo>
                    <a:pt x="4103" y="14600"/>
                  </a:lnTo>
                  <a:lnTo>
                    <a:pt x="3907" y="14430"/>
                  </a:lnTo>
                  <a:lnTo>
                    <a:pt x="3659" y="14299"/>
                  </a:lnTo>
                  <a:lnTo>
                    <a:pt x="3428" y="14194"/>
                  </a:lnTo>
                  <a:lnTo>
                    <a:pt x="3179" y="14129"/>
                  </a:lnTo>
                  <a:lnTo>
                    <a:pt x="2913" y="14102"/>
                  </a:lnTo>
                  <a:lnTo>
                    <a:pt x="2646" y="14102"/>
                  </a:lnTo>
                  <a:lnTo>
                    <a:pt x="2362" y="14129"/>
                  </a:lnTo>
                  <a:lnTo>
                    <a:pt x="2096" y="14168"/>
                  </a:lnTo>
                  <a:lnTo>
                    <a:pt x="1811" y="14273"/>
                  </a:lnTo>
                  <a:lnTo>
                    <a:pt x="1545" y="14378"/>
                  </a:lnTo>
                  <a:lnTo>
                    <a:pt x="1314" y="14496"/>
                  </a:lnTo>
                  <a:lnTo>
                    <a:pt x="1065" y="14653"/>
                  </a:lnTo>
                  <a:lnTo>
                    <a:pt x="870" y="14797"/>
                  </a:lnTo>
                  <a:lnTo>
                    <a:pt x="657" y="14981"/>
                  </a:lnTo>
                  <a:lnTo>
                    <a:pt x="497" y="15177"/>
                  </a:lnTo>
                  <a:lnTo>
                    <a:pt x="390" y="15413"/>
                  </a:lnTo>
                  <a:lnTo>
                    <a:pt x="284" y="15636"/>
                  </a:lnTo>
                  <a:lnTo>
                    <a:pt x="248" y="15911"/>
                  </a:lnTo>
                  <a:lnTo>
                    <a:pt x="284" y="16239"/>
                  </a:lnTo>
                  <a:lnTo>
                    <a:pt x="319" y="16566"/>
                  </a:lnTo>
                  <a:lnTo>
                    <a:pt x="497" y="17340"/>
                  </a:lnTo>
                  <a:lnTo>
                    <a:pt x="692" y="18152"/>
                  </a:lnTo>
                  <a:lnTo>
                    <a:pt x="799" y="18559"/>
                  </a:lnTo>
                  <a:lnTo>
                    <a:pt x="905" y="18978"/>
                  </a:lnTo>
                  <a:lnTo>
                    <a:pt x="959" y="19384"/>
                  </a:lnTo>
                  <a:lnTo>
                    <a:pt x="994" y="19791"/>
                  </a:lnTo>
                  <a:lnTo>
                    <a:pt x="994" y="20132"/>
                  </a:lnTo>
                  <a:lnTo>
                    <a:pt x="959" y="20485"/>
                  </a:lnTo>
                  <a:lnTo>
                    <a:pt x="941" y="20669"/>
                  </a:lnTo>
                  <a:lnTo>
                    <a:pt x="870" y="20813"/>
                  </a:lnTo>
                  <a:lnTo>
                    <a:pt x="799" y="20970"/>
                  </a:lnTo>
                  <a:lnTo>
                    <a:pt x="692" y="21088"/>
                  </a:lnTo>
                  <a:lnTo>
                    <a:pt x="1474" y="20997"/>
                  </a:lnTo>
                  <a:lnTo>
                    <a:pt x="2291" y="20866"/>
                  </a:lnTo>
                  <a:lnTo>
                    <a:pt x="3108" y="20787"/>
                  </a:lnTo>
                  <a:lnTo>
                    <a:pt x="3907" y="20721"/>
                  </a:lnTo>
                  <a:lnTo>
                    <a:pt x="4653" y="20695"/>
                  </a:lnTo>
                  <a:lnTo>
                    <a:pt x="5364" y="20695"/>
                  </a:lnTo>
                  <a:lnTo>
                    <a:pt x="5701" y="20721"/>
                  </a:lnTo>
                  <a:lnTo>
                    <a:pt x="6057" y="20761"/>
                  </a:lnTo>
                  <a:lnTo>
                    <a:pt x="6323" y="20813"/>
                  </a:lnTo>
                  <a:lnTo>
                    <a:pt x="6625" y="20892"/>
                  </a:lnTo>
                  <a:close/>
                </a:path>
              </a:pathLst>
            </a:custGeom>
            <a:solidFill>
              <a:srgbClr val="FFBE7D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Puzzle2"/>
            <p:cNvSpPr>
              <a:spLocks noEditPoints="1" noChangeArrowheads="1"/>
            </p:cNvSpPr>
            <p:nvPr/>
          </p:nvSpPr>
          <p:spPr bwMode="auto">
            <a:xfrm>
              <a:off x="6226056" y="1100939"/>
              <a:ext cx="1564226" cy="1582123"/>
            </a:xfrm>
            <a:custGeom>
              <a:avLst/>
              <a:gdLst>
                <a:gd name="T0" fmla="*/ 11 w 21600"/>
                <a:gd name="T1" fmla="*/ 13386 h 21600"/>
                <a:gd name="T2" fmla="*/ 4202 w 21600"/>
                <a:gd name="T3" fmla="*/ 21161 h 21600"/>
                <a:gd name="T4" fmla="*/ 10400 w 21600"/>
                <a:gd name="T5" fmla="*/ 13909 h 21600"/>
                <a:gd name="T6" fmla="*/ 16821 w 21600"/>
                <a:gd name="T7" fmla="*/ 21190 h 21600"/>
                <a:gd name="T8" fmla="*/ 21600 w 21600"/>
                <a:gd name="T9" fmla="*/ 15083 h 21600"/>
                <a:gd name="T10" fmla="*/ 16889 w 21600"/>
                <a:gd name="T11" fmla="*/ 5739 h 21600"/>
                <a:gd name="T12" fmla="*/ 10800 w 21600"/>
                <a:gd name="T13" fmla="*/ 28 h 21600"/>
                <a:gd name="T14" fmla="*/ 4202 w 21600"/>
                <a:gd name="T15" fmla="*/ 5894 h 21600"/>
                <a:gd name="T16" fmla="*/ 5388 w 21600"/>
                <a:gd name="T17" fmla="*/ 6742 h 21600"/>
                <a:gd name="T18" fmla="*/ 16177 w 21600"/>
                <a:gd name="T19" fmla="*/ 2044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4247" y="12354"/>
                  </a:moveTo>
                  <a:lnTo>
                    <a:pt x="4134" y="12468"/>
                  </a:lnTo>
                  <a:lnTo>
                    <a:pt x="4010" y="12581"/>
                  </a:lnTo>
                  <a:lnTo>
                    <a:pt x="3897" y="12637"/>
                  </a:lnTo>
                  <a:lnTo>
                    <a:pt x="3773" y="12694"/>
                  </a:lnTo>
                  <a:lnTo>
                    <a:pt x="3637" y="12694"/>
                  </a:lnTo>
                  <a:lnTo>
                    <a:pt x="3524" y="12694"/>
                  </a:lnTo>
                  <a:lnTo>
                    <a:pt x="3400" y="12665"/>
                  </a:lnTo>
                  <a:lnTo>
                    <a:pt x="3287" y="12609"/>
                  </a:lnTo>
                  <a:lnTo>
                    <a:pt x="3027" y="12496"/>
                  </a:lnTo>
                  <a:lnTo>
                    <a:pt x="2790" y="12340"/>
                  </a:lnTo>
                  <a:lnTo>
                    <a:pt x="2530" y="12142"/>
                  </a:lnTo>
                  <a:lnTo>
                    <a:pt x="2293" y="11987"/>
                  </a:lnTo>
                  <a:lnTo>
                    <a:pt x="2033" y="11817"/>
                  </a:lnTo>
                  <a:lnTo>
                    <a:pt x="1773" y="11676"/>
                  </a:lnTo>
                  <a:lnTo>
                    <a:pt x="1638" y="11662"/>
                  </a:lnTo>
                  <a:lnTo>
                    <a:pt x="1513" y="11634"/>
                  </a:lnTo>
                  <a:lnTo>
                    <a:pt x="1378" y="11634"/>
                  </a:lnTo>
                  <a:lnTo>
                    <a:pt x="1253" y="11634"/>
                  </a:lnTo>
                  <a:lnTo>
                    <a:pt x="1118" y="11662"/>
                  </a:lnTo>
                  <a:lnTo>
                    <a:pt x="971" y="11732"/>
                  </a:lnTo>
                  <a:lnTo>
                    <a:pt x="835" y="11817"/>
                  </a:lnTo>
                  <a:lnTo>
                    <a:pt x="711" y="11959"/>
                  </a:lnTo>
                  <a:lnTo>
                    <a:pt x="553" y="12086"/>
                  </a:lnTo>
                  <a:lnTo>
                    <a:pt x="429" y="12284"/>
                  </a:lnTo>
                  <a:lnTo>
                    <a:pt x="271" y="12524"/>
                  </a:lnTo>
                  <a:lnTo>
                    <a:pt x="146" y="12793"/>
                  </a:lnTo>
                  <a:lnTo>
                    <a:pt x="79" y="12962"/>
                  </a:lnTo>
                  <a:lnTo>
                    <a:pt x="33" y="13146"/>
                  </a:lnTo>
                  <a:lnTo>
                    <a:pt x="11" y="13386"/>
                  </a:lnTo>
                  <a:lnTo>
                    <a:pt x="11" y="13641"/>
                  </a:lnTo>
                  <a:lnTo>
                    <a:pt x="33" y="13881"/>
                  </a:lnTo>
                  <a:lnTo>
                    <a:pt x="101" y="14150"/>
                  </a:lnTo>
                  <a:lnTo>
                    <a:pt x="192" y="14404"/>
                  </a:lnTo>
                  <a:lnTo>
                    <a:pt x="293" y="14645"/>
                  </a:lnTo>
                  <a:lnTo>
                    <a:pt x="451" y="14857"/>
                  </a:lnTo>
                  <a:lnTo>
                    <a:pt x="621" y="15054"/>
                  </a:lnTo>
                  <a:lnTo>
                    <a:pt x="734" y="15125"/>
                  </a:lnTo>
                  <a:lnTo>
                    <a:pt x="835" y="15210"/>
                  </a:lnTo>
                  <a:lnTo>
                    <a:pt x="948" y="15267"/>
                  </a:lnTo>
                  <a:lnTo>
                    <a:pt x="1084" y="15323"/>
                  </a:lnTo>
                  <a:lnTo>
                    <a:pt x="1208" y="15351"/>
                  </a:lnTo>
                  <a:lnTo>
                    <a:pt x="1355" y="15380"/>
                  </a:lnTo>
                  <a:lnTo>
                    <a:pt x="1513" y="15380"/>
                  </a:lnTo>
                  <a:lnTo>
                    <a:pt x="1683" y="15380"/>
                  </a:lnTo>
                  <a:lnTo>
                    <a:pt x="1864" y="15351"/>
                  </a:lnTo>
                  <a:lnTo>
                    <a:pt x="2033" y="15323"/>
                  </a:lnTo>
                  <a:lnTo>
                    <a:pt x="2225" y="15238"/>
                  </a:lnTo>
                  <a:lnTo>
                    <a:pt x="2428" y="15153"/>
                  </a:lnTo>
                  <a:lnTo>
                    <a:pt x="2745" y="15026"/>
                  </a:lnTo>
                  <a:lnTo>
                    <a:pt x="3005" y="14913"/>
                  </a:lnTo>
                  <a:lnTo>
                    <a:pt x="3264" y="14828"/>
                  </a:lnTo>
                  <a:lnTo>
                    <a:pt x="3513" y="14800"/>
                  </a:lnTo>
                  <a:lnTo>
                    <a:pt x="3615" y="14828"/>
                  </a:lnTo>
                  <a:lnTo>
                    <a:pt x="3728" y="14857"/>
                  </a:lnTo>
                  <a:lnTo>
                    <a:pt x="3807" y="14913"/>
                  </a:lnTo>
                  <a:lnTo>
                    <a:pt x="3920" y="14998"/>
                  </a:lnTo>
                  <a:lnTo>
                    <a:pt x="4010" y="15097"/>
                  </a:lnTo>
                  <a:lnTo>
                    <a:pt x="4089" y="15238"/>
                  </a:lnTo>
                  <a:lnTo>
                    <a:pt x="4179" y="15408"/>
                  </a:lnTo>
                  <a:lnTo>
                    <a:pt x="4247" y="15620"/>
                  </a:lnTo>
                  <a:lnTo>
                    <a:pt x="4326" y="15860"/>
                  </a:lnTo>
                  <a:lnTo>
                    <a:pt x="4394" y="16129"/>
                  </a:lnTo>
                  <a:lnTo>
                    <a:pt x="4439" y="16440"/>
                  </a:lnTo>
                  <a:lnTo>
                    <a:pt x="4507" y="16737"/>
                  </a:lnTo>
                  <a:lnTo>
                    <a:pt x="4552" y="17090"/>
                  </a:lnTo>
                  <a:lnTo>
                    <a:pt x="4575" y="17443"/>
                  </a:lnTo>
                  <a:lnTo>
                    <a:pt x="4586" y="17825"/>
                  </a:lnTo>
                  <a:lnTo>
                    <a:pt x="4586" y="18193"/>
                  </a:lnTo>
                  <a:lnTo>
                    <a:pt x="4586" y="18574"/>
                  </a:lnTo>
                  <a:lnTo>
                    <a:pt x="4586" y="18984"/>
                  </a:lnTo>
                  <a:lnTo>
                    <a:pt x="4552" y="19366"/>
                  </a:lnTo>
                  <a:lnTo>
                    <a:pt x="4507" y="19748"/>
                  </a:lnTo>
                  <a:lnTo>
                    <a:pt x="4462" y="20129"/>
                  </a:lnTo>
                  <a:lnTo>
                    <a:pt x="4371" y="20483"/>
                  </a:lnTo>
                  <a:lnTo>
                    <a:pt x="4292" y="20836"/>
                  </a:lnTo>
                  <a:lnTo>
                    <a:pt x="4202" y="21161"/>
                  </a:lnTo>
                  <a:lnTo>
                    <a:pt x="4744" y="21161"/>
                  </a:lnTo>
                  <a:lnTo>
                    <a:pt x="5264" y="21161"/>
                  </a:lnTo>
                  <a:lnTo>
                    <a:pt x="5784" y="21161"/>
                  </a:lnTo>
                  <a:lnTo>
                    <a:pt x="6235" y="21161"/>
                  </a:lnTo>
                  <a:lnTo>
                    <a:pt x="6676" y="21161"/>
                  </a:lnTo>
                  <a:lnTo>
                    <a:pt x="7060" y="21161"/>
                  </a:lnTo>
                  <a:lnTo>
                    <a:pt x="7410" y="21161"/>
                  </a:lnTo>
                  <a:lnTo>
                    <a:pt x="7670" y="21161"/>
                  </a:lnTo>
                  <a:lnTo>
                    <a:pt x="8020" y="21020"/>
                  </a:lnTo>
                  <a:lnTo>
                    <a:pt x="8303" y="20893"/>
                  </a:lnTo>
                  <a:lnTo>
                    <a:pt x="8563" y="20695"/>
                  </a:lnTo>
                  <a:lnTo>
                    <a:pt x="8800" y="20511"/>
                  </a:lnTo>
                  <a:lnTo>
                    <a:pt x="8969" y="20285"/>
                  </a:lnTo>
                  <a:lnTo>
                    <a:pt x="9150" y="20045"/>
                  </a:lnTo>
                  <a:lnTo>
                    <a:pt x="9252" y="19804"/>
                  </a:lnTo>
                  <a:lnTo>
                    <a:pt x="9342" y="19550"/>
                  </a:lnTo>
                  <a:lnTo>
                    <a:pt x="9410" y="19281"/>
                  </a:lnTo>
                  <a:lnTo>
                    <a:pt x="9433" y="19013"/>
                  </a:lnTo>
                  <a:lnTo>
                    <a:pt x="9433" y="18744"/>
                  </a:lnTo>
                  <a:lnTo>
                    <a:pt x="9387" y="18504"/>
                  </a:lnTo>
                  <a:lnTo>
                    <a:pt x="9320" y="18221"/>
                  </a:lnTo>
                  <a:lnTo>
                    <a:pt x="9207" y="17981"/>
                  </a:lnTo>
                  <a:lnTo>
                    <a:pt x="9105" y="17740"/>
                  </a:lnTo>
                  <a:lnTo>
                    <a:pt x="8924" y="17514"/>
                  </a:lnTo>
                  <a:lnTo>
                    <a:pt x="8777" y="17274"/>
                  </a:lnTo>
                  <a:lnTo>
                    <a:pt x="8642" y="17034"/>
                  </a:lnTo>
                  <a:lnTo>
                    <a:pt x="8563" y="16765"/>
                  </a:lnTo>
                  <a:lnTo>
                    <a:pt x="8472" y="16468"/>
                  </a:lnTo>
                  <a:lnTo>
                    <a:pt x="8450" y="16157"/>
                  </a:lnTo>
                  <a:lnTo>
                    <a:pt x="8450" y="15860"/>
                  </a:lnTo>
                  <a:lnTo>
                    <a:pt x="8472" y="15563"/>
                  </a:lnTo>
                  <a:lnTo>
                    <a:pt x="8540" y="15267"/>
                  </a:lnTo>
                  <a:lnTo>
                    <a:pt x="8642" y="14998"/>
                  </a:lnTo>
                  <a:lnTo>
                    <a:pt x="8777" y="14729"/>
                  </a:lnTo>
                  <a:lnTo>
                    <a:pt x="8868" y="14616"/>
                  </a:lnTo>
                  <a:lnTo>
                    <a:pt x="8969" y="14475"/>
                  </a:lnTo>
                  <a:lnTo>
                    <a:pt x="9060" y="14376"/>
                  </a:lnTo>
                  <a:lnTo>
                    <a:pt x="9184" y="14291"/>
                  </a:lnTo>
                  <a:lnTo>
                    <a:pt x="9297" y="14206"/>
                  </a:lnTo>
                  <a:lnTo>
                    <a:pt x="9433" y="14121"/>
                  </a:lnTo>
                  <a:lnTo>
                    <a:pt x="9579" y="14051"/>
                  </a:lnTo>
                  <a:lnTo>
                    <a:pt x="9726" y="13994"/>
                  </a:lnTo>
                  <a:lnTo>
                    <a:pt x="9884" y="13938"/>
                  </a:lnTo>
                  <a:lnTo>
                    <a:pt x="10054" y="13909"/>
                  </a:lnTo>
                  <a:lnTo>
                    <a:pt x="10257" y="13881"/>
                  </a:lnTo>
                  <a:lnTo>
                    <a:pt x="10449" y="13881"/>
                  </a:lnTo>
                  <a:lnTo>
                    <a:pt x="10664" y="13881"/>
                  </a:lnTo>
                  <a:lnTo>
                    <a:pt x="10856" y="13909"/>
                  </a:lnTo>
                  <a:lnTo>
                    <a:pt x="11037" y="13966"/>
                  </a:lnTo>
                  <a:lnTo>
                    <a:pt x="11206" y="14023"/>
                  </a:lnTo>
                  <a:lnTo>
                    <a:pt x="11353" y="14093"/>
                  </a:lnTo>
                  <a:lnTo>
                    <a:pt x="11511" y="14178"/>
                  </a:lnTo>
                  <a:lnTo>
                    <a:pt x="11635" y="14263"/>
                  </a:lnTo>
                  <a:lnTo>
                    <a:pt x="11748" y="14376"/>
                  </a:lnTo>
                  <a:lnTo>
                    <a:pt x="11861" y="14475"/>
                  </a:lnTo>
                  <a:lnTo>
                    <a:pt x="11941" y="14616"/>
                  </a:lnTo>
                  <a:lnTo>
                    <a:pt x="12031" y="14758"/>
                  </a:lnTo>
                  <a:lnTo>
                    <a:pt x="12099" y="14885"/>
                  </a:lnTo>
                  <a:lnTo>
                    <a:pt x="12200" y="15210"/>
                  </a:lnTo>
                  <a:lnTo>
                    <a:pt x="12268" y="15507"/>
                  </a:lnTo>
                  <a:lnTo>
                    <a:pt x="12291" y="15832"/>
                  </a:lnTo>
                  <a:lnTo>
                    <a:pt x="12291" y="16157"/>
                  </a:lnTo>
                  <a:lnTo>
                    <a:pt x="12246" y="16482"/>
                  </a:lnTo>
                  <a:lnTo>
                    <a:pt x="12178" y="16807"/>
                  </a:lnTo>
                  <a:lnTo>
                    <a:pt x="12099" y="17090"/>
                  </a:lnTo>
                  <a:lnTo>
                    <a:pt x="12008" y="17330"/>
                  </a:lnTo>
                  <a:lnTo>
                    <a:pt x="11884" y="17542"/>
                  </a:lnTo>
                  <a:lnTo>
                    <a:pt x="11748" y="17712"/>
                  </a:lnTo>
                  <a:lnTo>
                    <a:pt x="11613" y="17839"/>
                  </a:lnTo>
                  <a:lnTo>
                    <a:pt x="11489" y="18037"/>
                  </a:lnTo>
                  <a:lnTo>
                    <a:pt x="11398" y="18221"/>
                  </a:lnTo>
                  <a:lnTo>
                    <a:pt x="11319" y="18447"/>
                  </a:lnTo>
                  <a:lnTo>
                    <a:pt x="11251" y="18659"/>
                  </a:lnTo>
                  <a:lnTo>
                    <a:pt x="11206" y="18900"/>
                  </a:lnTo>
                  <a:lnTo>
                    <a:pt x="11184" y="19154"/>
                  </a:lnTo>
                  <a:lnTo>
                    <a:pt x="11184" y="19423"/>
                  </a:lnTo>
                  <a:lnTo>
                    <a:pt x="11229" y="19663"/>
                  </a:lnTo>
                  <a:lnTo>
                    <a:pt x="11297" y="19903"/>
                  </a:lnTo>
                  <a:lnTo>
                    <a:pt x="11376" y="20158"/>
                  </a:lnTo>
                  <a:lnTo>
                    <a:pt x="11511" y="20398"/>
                  </a:lnTo>
                  <a:lnTo>
                    <a:pt x="11681" y="20610"/>
                  </a:lnTo>
                  <a:lnTo>
                    <a:pt x="11884" y="20808"/>
                  </a:lnTo>
                  <a:lnTo>
                    <a:pt x="12121" y="20992"/>
                  </a:lnTo>
                  <a:lnTo>
                    <a:pt x="12404" y="21161"/>
                  </a:lnTo>
                  <a:lnTo>
                    <a:pt x="12528" y="21190"/>
                  </a:lnTo>
                  <a:lnTo>
                    <a:pt x="12856" y="21274"/>
                  </a:lnTo>
                  <a:lnTo>
                    <a:pt x="13330" y="21373"/>
                  </a:lnTo>
                  <a:lnTo>
                    <a:pt x="13963" y="21486"/>
                  </a:lnTo>
                  <a:lnTo>
                    <a:pt x="14313" y="21543"/>
                  </a:lnTo>
                  <a:lnTo>
                    <a:pt x="14652" y="21571"/>
                  </a:lnTo>
                  <a:lnTo>
                    <a:pt x="15025" y="21600"/>
                  </a:lnTo>
                  <a:lnTo>
                    <a:pt x="15409" y="21600"/>
                  </a:lnTo>
                  <a:lnTo>
                    <a:pt x="15782" y="21600"/>
                  </a:lnTo>
                  <a:lnTo>
                    <a:pt x="16177" y="21571"/>
                  </a:lnTo>
                  <a:lnTo>
                    <a:pt x="16516" y="21486"/>
                  </a:lnTo>
                  <a:lnTo>
                    <a:pt x="16889" y="21402"/>
                  </a:lnTo>
                  <a:lnTo>
                    <a:pt x="16821" y="21190"/>
                  </a:lnTo>
                  <a:lnTo>
                    <a:pt x="16776" y="20935"/>
                  </a:lnTo>
                  <a:lnTo>
                    <a:pt x="16742" y="20667"/>
                  </a:lnTo>
                  <a:lnTo>
                    <a:pt x="16719" y="20370"/>
                  </a:lnTo>
                  <a:lnTo>
                    <a:pt x="16697" y="19719"/>
                  </a:lnTo>
                  <a:lnTo>
                    <a:pt x="16697" y="19013"/>
                  </a:lnTo>
                  <a:lnTo>
                    <a:pt x="16719" y="18306"/>
                  </a:lnTo>
                  <a:lnTo>
                    <a:pt x="16753" y="17599"/>
                  </a:lnTo>
                  <a:lnTo>
                    <a:pt x="16821" y="16949"/>
                  </a:lnTo>
                  <a:lnTo>
                    <a:pt x="16889" y="16383"/>
                  </a:lnTo>
                  <a:lnTo>
                    <a:pt x="16934" y="16129"/>
                  </a:lnTo>
                  <a:lnTo>
                    <a:pt x="17002" y="15945"/>
                  </a:lnTo>
                  <a:lnTo>
                    <a:pt x="17081" y="15790"/>
                  </a:lnTo>
                  <a:lnTo>
                    <a:pt x="17194" y="15648"/>
                  </a:lnTo>
                  <a:lnTo>
                    <a:pt x="17318" y="15563"/>
                  </a:lnTo>
                  <a:lnTo>
                    <a:pt x="17453" y="15507"/>
                  </a:lnTo>
                  <a:lnTo>
                    <a:pt x="17600" y="15450"/>
                  </a:lnTo>
                  <a:lnTo>
                    <a:pt x="17758" y="15450"/>
                  </a:lnTo>
                  <a:lnTo>
                    <a:pt x="17905" y="15479"/>
                  </a:lnTo>
                  <a:lnTo>
                    <a:pt x="18064" y="15535"/>
                  </a:lnTo>
                  <a:lnTo>
                    <a:pt x="18233" y="15620"/>
                  </a:lnTo>
                  <a:lnTo>
                    <a:pt x="18380" y="15733"/>
                  </a:lnTo>
                  <a:lnTo>
                    <a:pt x="18561" y="15832"/>
                  </a:lnTo>
                  <a:lnTo>
                    <a:pt x="18707" y="15973"/>
                  </a:lnTo>
                  <a:lnTo>
                    <a:pt x="18866" y="16129"/>
                  </a:lnTo>
                  <a:lnTo>
                    <a:pt x="18990" y="16327"/>
                  </a:lnTo>
                  <a:lnTo>
                    <a:pt x="19125" y="16482"/>
                  </a:lnTo>
                  <a:lnTo>
                    <a:pt x="19295" y="16624"/>
                  </a:lnTo>
                  <a:lnTo>
                    <a:pt x="19464" y="16737"/>
                  </a:lnTo>
                  <a:lnTo>
                    <a:pt x="19668" y="16807"/>
                  </a:lnTo>
                  <a:lnTo>
                    <a:pt x="19860" y="16836"/>
                  </a:lnTo>
                  <a:lnTo>
                    <a:pt x="20052" y="16864"/>
                  </a:lnTo>
                  <a:lnTo>
                    <a:pt x="20266" y="16836"/>
                  </a:lnTo>
                  <a:lnTo>
                    <a:pt x="20470" y="16793"/>
                  </a:lnTo>
                  <a:lnTo>
                    <a:pt x="20662" y="16708"/>
                  </a:lnTo>
                  <a:lnTo>
                    <a:pt x="20854" y="16567"/>
                  </a:lnTo>
                  <a:lnTo>
                    <a:pt x="21035" y="16412"/>
                  </a:lnTo>
                  <a:lnTo>
                    <a:pt x="21182" y="16214"/>
                  </a:lnTo>
                  <a:lnTo>
                    <a:pt x="21340" y="16002"/>
                  </a:lnTo>
                  <a:lnTo>
                    <a:pt x="21441" y="15733"/>
                  </a:lnTo>
                  <a:lnTo>
                    <a:pt x="21532" y="15436"/>
                  </a:lnTo>
                  <a:lnTo>
                    <a:pt x="21600" y="15083"/>
                  </a:lnTo>
                  <a:lnTo>
                    <a:pt x="21600" y="14885"/>
                  </a:lnTo>
                  <a:lnTo>
                    <a:pt x="21600" y="14729"/>
                  </a:lnTo>
                  <a:lnTo>
                    <a:pt x="21600" y="14531"/>
                  </a:lnTo>
                  <a:lnTo>
                    <a:pt x="21577" y="14376"/>
                  </a:lnTo>
                  <a:lnTo>
                    <a:pt x="21532" y="14206"/>
                  </a:lnTo>
                  <a:lnTo>
                    <a:pt x="21487" y="14051"/>
                  </a:lnTo>
                  <a:lnTo>
                    <a:pt x="21419" y="13909"/>
                  </a:lnTo>
                  <a:lnTo>
                    <a:pt x="21351" y="13768"/>
                  </a:lnTo>
                  <a:lnTo>
                    <a:pt x="21204" y="13500"/>
                  </a:lnTo>
                  <a:lnTo>
                    <a:pt x="21035" y="13287"/>
                  </a:lnTo>
                  <a:lnTo>
                    <a:pt x="20809" y="13090"/>
                  </a:lnTo>
                  <a:lnTo>
                    <a:pt x="20594" y="12962"/>
                  </a:lnTo>
                  <a:lnTo>
                    <a:pt x="20357" y="12821"/>
                  </a:lnTo>
                  <a:lnTo>
                    <a:pt x="20120" y="12764"/>
                  </a:lnTo>
                  <a:lnTo>
                    <a:pt x="19882" y="12708"/>
                  </a:lnTo>
                  <a:lnTo>
                    <a:pt x="19645" y="12736"/>
                  </a:lnTo>
                  <a:lnTo>
                    <a:pt x="19430" y="12793"/>
                  </a:lnTo>
                  <a:lnTo>
                    <a:pt x="19227" y="12906"/>
                  </a:lnTo>
                  <a:lnTo>
                    <a:pt x="19148" y="12962"/>
                  </a:lnTo>
                  <a:lnTo>
                    <a:pt x="19058" y="13047"/>
                  </a:lnTo>
                  <a:lnTo>
                    <a:pt x="18990" y="13146"/>
                  </a:lnTo>
                  <a:lnTo>
                    <a:pt x="18911" y="13259"/>
                  </a:lnTo>
                  <a:lnTo>
                    <a:pt x="18775" y="13471"/>
                  </a:lnTo>
                  <a:lnTo>
                    <a:pt x="18628" y="13641"/>
                  </a:lnTo>
                  <a:lnTo>
                    <a:pt x="18470" y="13740"/>
                  </a:lnTo>
                  <a:lnTo>
                    <a:pt x="18301" y="13825"/>
                  </a:lnTo>
                  <a:lnTo>
                    <a:pt x="18143" y="13853"/>
                  </a:lnTo>
                  <a:lnTo>
                    <a:pt x="17973" y="13881"/>
                  </a:lnTo>
                  <a:lnTo>
                    <a:pt x="17804" y="13853"/>
                  </a:lnTo>
                  <a:lnTo>
                    <a:pt x="17646" y="13796"/>
                  </a:lnTo>
                  <a:lnTo>
                    <a:pt x="17499" y="13726"/>
                  </a:lnTo>
                  <a:lnTo>
                    <a:pt x="17341" y="13641"/>
                  </a:lnTo>
                  <a:lnTo>
                    <a:pt x="17216" y="13528"/>
                  </a:lnTo>
                  <a:lnTo>
                    <a:pt x="17103" y="13386"/>
                  </a:lnTo>
                  <a:lnTo>
                    <a:pt x="17024" y="13259"/>
                  </a:lnTo>
                  <a:lnTo>
                    <a:pt x="16934" y="13118"/>
                  </a:lnTo>
                  <a:lnTo>
                    <a:pt x="16889" y="12991"/>
                  </a:lnTo>
                  <a:lnTo>
                    <a:pt x="16889" y="12849"/>
                  </a:lnTo>
                  <a:lnTo>
                    <a:pt x="16889" y="12383"/>
                  </a:lnTo>
                  <a:lnTo>
                    <a:pt x="16889" y="11662"/>
                  </a:lnTo>
                  <a:lnTo>
                    <a:pt x="16889" y="10701"/>
                  </a:lnTo>
                  <a:lnTo>
                    <a:pt x="16889" y="9640"/>
                  </a:lnTo>
                  <a:lnTo>
                    <a:pt x="16889" y="8566"/>
                  </a:lnTo>
                  <a:lnTo>
                    <a:pt x="16889" y="7478"/>
                  </a:lnTo>
                  <a:lnTo>
                    <a:pt x="16889" y="6502"/>
                  </a:lnTo>
                  <a:lnTo>
                    <a:pt x="16889" y="5739"/>
                  </a:lnTo>
                  <a:lnTo>
                    <a:pt x="16674" y="5894"/>
                  </a:lnTo>
                  <a:lnTo>
                    <a:pt x="16414" y="6036"/>
                  </a:lnTo>
                  <a:lnTo>
                    <a:pt x="16154" y="6177"/>
                  </a:lnTo>
                  <a:lnTo>
                    <a:pt x="15849" y="6248"/>
                  </a:lnTo>
                  <a:lnTo>
                    <a:pt x="15544" y="6304"/>
                  </a:lnTo>
                  <a:lnTo>
                    <a:pt x="15217" y="6332"/>
                  </a:lnTo>
                  <a:lnTo>
                    <a:pt x="14866" y="6361"/>
                  </a:lnTo>
                  <a:lnTo>
                    <a:pt x="14550" y="6361"/>
                  </a:lnTo>
                  <a:lnTo>
                    <a:pt x="14200" y="6332"/>
                  </a:lnTo>
                  <a:lnTo>
                    <a:pt x="13850" y="6276"/>
                  </a:lnTo>
                  <a:lnTo>
                    <a:pt x="13522" y="6219"/>
                  </a:lnTo>
                  <a:lnTo>
                    <a:pt x="13206" y="6149"/>
                  </a:lnTo>
                  <a:lnTo>
                    <a:pt x="12901" y="6064"/>
                  </a:lnTo>
                  <a:lnTo>
                    <a:pt x="12618" y="5951"/>
                  </a:lnTo>
                  <a:lnTo>
                    <a:pt x="12358" y="5838"/>
                  </a:lnTo>
                  <a:lnTo>
                    <a:pt x="12121" y="5739"/>
                  </a:lnTo>
                  <a:lnTo>
                    <a:pt x="11941" y="5626"/>
                  </a:lnTo>
                  <a:lnTo>
                    <a:pt x="11794" y="5513"/>
                  </a:lnTo>
                  <a:lnTo>
                    <a:pt x="11658" y="5414"/>
                  </a:lnTo>
                  <a:lnTo>
                    <a:pt x="11556" y="5301"/>
                  </a:lnTo>
                  <a:lnTo>
                    <a:pt x="11466" y="5187"/>
                  </a:lnTo>
                  <a:lnTo>
                    <a:pt x="11398" y="5089"/>
                  </a:lnTo>
                  <a:lnTo>
                    <a:pt x="11376" y="4947"/>
                  </a:lnTo>
                  <a:lnTo>
                    <a:pt x="11353" y="4834"/>
                  </a:lnTo>
                  <a:lnTo>
                    <a:pt x="11353" y="4707"/>
                  </a:lnTo>
                  <a:lnTo>
                    <a:pt x="11376" y="4565"/>
                  </a:lnTo>
                  <a:lnTo>
                    <a:pt x="11443" y="4410"/>
                  </a:lnTo>
                  <a:lnTo>
                    <a:pt x="11511" y="4240"/>
                  </a:lnTo>
                  <a:lnTo>
                    <a:pt x="11703" y="3887"/>
                  </a:lnTo>
                  <a:lnTo>
                    <a:pt x="11986" y="3505"/>
                  </a:lnTo>
                  <a:lnTo>
                    <a:pt x="12144" y="3265"/>
                  </a:lnTo>
                  <a:lnTo>
                    <a:pt x="12246" y="3025"/>
                  </a:lnTo>
                  <a:lnTo>
                    <a:pt x="12336" y="2756"/>
                  </a:lnTo>
                  <a:lnTo>
                    <a:pt x="12404" y="2445"/>
                  </a:lnTo>
                  <a:lnTo>
                    <a:pt x="12438" y="2176"/>
                  </a:lnTo>
                  <a:lnTo>
                    <a:pt x="12438" y="1880"/>
                  </a:lnTo>
                  <a:lnTo>
                    <a:pt x="12404" y="1583"/>
                  </a:lnTo>
                  <a:lnTo>
                    <a:pt x="12336" y="1314"/>
                  </a:lnTo>
                  <a:lnTo>
                    <a:pt x="12246" y="1046"/>
                  </a:lnTo>
                  <a:lnTo>
                    <a:pt x="12099" y="791"/>
                  </a:lnTo>
                  <a:lnTo>
                    <a:pt x="12008" y="692"/>
                  </a:lnTo>
                  <a:lnTo>
                    <a:pt x="11918" y="579"/>
                  </a:lnTo>
                  <a:lnTo>
                    <a:pt x="11816" y="466"/>
                  </a:lnTo>
                  <a:lnTo>
                    <a:pt x="11703" y="381"/>
                  </a:lnTo>
                  <a:lnTo>
                    <a:pt x="11579" y="310"/>
                  </a:lnTo>
                  <a:lnTo>
                    <a:pt x="11443" y="226"/>
                  </a:lnTo>
                  <a:lnTo>
                    <a:pt x="11297" y="169"/>
                  </a:lnTo>
                  <a:lnTo>
                    <a:pt x="11138" y="113"/>
                  </a:lnTo>
                  <a:lnTo>
                    <a:pt x="10969" y="56"/>
                  </a:lnTo>
                  <a:lnTo>
                    <a:pt x="10800" y="28"/>
                  </a:lnTo>
                  <a:lnTo>
                    <a:pt x="10619" y="28"/>
                  </a:lnTo>
                  <a:lnTo>
                    <a:pt x="10404" y="28"/>
                  </a:lnTo>
                  <a:lnTo>
                    <a:pt x="10257" y="28"/>
                  </a:lnTo>
                  <a:lnTo>
                    <a:pt x="10076" y="56"/>
                  </a:lnTo>
                  <a:lnTo>
                    <a:pt x="9952" y="84"/>
                  </a:lnTo>
                  <a:lnTo>
                    <a:pt x="9794" y="141"/>
                  </a:lnTo>
                  <a:lnTo>
                    <a:pt x="9692" y="226"/>
                  </a:lnTo>
                  <a:lnTo>
                    <a:pt x="9557" y="282"/>
                  </a:lnTo>
                  <a:lnTo>
                    <a:pt x="9455" y="381"/>
                  </a:lnTo>
                  <a:lnTo>
                    <a:pt x="9365" y="466"/>
                  </a:lnTo>
                  <a:lnTo>
                    <a:pt x="9274" y="579"/>
                  </a:lnTo>
                  <a:lnTo>
                    <a:pt x="9184" y="692"/>
                  </a:lnTo>
                  <a:lnTo>
                    <a:pt x="9128" y="791"/>
                  </a:lnTo>
                  <a:lnTo>
                    <a:pt x="9060" y="932"/>
                  </a:lnTo>
                  <a:lnTo>
                    <a:pt x="8969" y="1201"/>
                  </a:lnTo>
                  <a:lnTo>
                    <a:pt x="8913" y="1498"/>
                  </a:lnTo>
                  <a:lnTo>
                    <a:pt x="8890" y="1795"/>
                  </a:lnTo>
                  <a:lnTo>
                    <a:pt x="8890" y="2120"/>
                  </a:lnTo>
                  <a:lnTo>
                    <a:pt x="8913" y="2445"/>
                  </a:lnTo>
                  <a:lnTo>
                    <a:pt x="8969" y="2756"/>
                  </a:lnTo>
                  <a:lnTo>
                    <a:pt x="9060" y="3081"/>
                  </a:lnTo>
                  <a:lnTo>
                    <a:pt x="9173" y="3378"/>
                  </a:lnTo>
                  <a:lnTo>
                    <a:pt x="9297" y="3647"/>
                  </a:lnTo>
                  <a:lnTo>
                    <a:pt x="9466" y="3887"/>
                  </a:lnTo>
                  <a:lnTo>
                    <a:pt x="9579" y="4085"/>
                  </a:lnTo>
                  <a:lnTo>
                    <a:pt x="9670" y="4269"/>
                  </a:lnTo>
                  <a:lnTo>
                    <a:pt x="9726" y="4467"/>
                  </a:lnTo>
                  <a:lnTo>
                    <a:pt x="9771" y="4650"/>
                  </a:lnTo>
                  <a:lnTo>
                    <a:pt x="9771" y="4834"/>
                  </a:lnTo>
                  <a:lnTo>
                    <a:pt x="9749" y="5032"/>
                  </a:lnTo>
                  <a:lnTo>
                    <a:pt x="9715" y="5216"/>
                  </a:lnTo>
                  <a:lnTo>
                    <a:pt x="9625" y="5385"/>
                  </a:lnTo>
                  <a:lnTo>
                    <a:pt x="9534" y="5513"/>
                  </a:lnTo>
                  <a:lnTo>
                    <a:pt x="9410" y="5626"/>
                  </a:lnTo>
                  <a:lnTo>
                    <a:pt x="9229" y="5710"/>
                  </a:lnTo>
                  <a:lnTo>
                    <a:pt x="9060" y="5767"/>
                  </a:lnTo>
                  <a:lnTo>
                    <a:pt x="8845" y="5767"/>
                  </a:lnTo>
                  <a:lnTo>
                    <a:pt x="8585" y="5739"/>
                  </a:lnTo>
                  <a:lnTo>
                    <a:pt x="8325" y="5654"/>
                  </a:lnTo>
                  <a:lnTo>
                    <a:pt x="8020" y="5513"/>
                  </a:lnTo>
                  <a:lnTo>
                    <a:pt x="7840" y="5442"/>
                  </a:lnTo>
                  <a:lnTo>
                    <a:pt x="7648" y="5385"/>
                  </a:lnTo>
                  <a:lnTo>
                    <a:pt x="7433" y="5329"/>
                  </a:lnTo>
                  <a:lnTo>
                    <a:pt x="7241" y="5301"/>
                  </a:lnTo>
                  <a:lnTo>
                    <a:pt x="6755" y="5301"/>
                  </a:lnTo>
                  <a:lnTo>
                    <a:pt x="6281" y="5329"/>
                  </a:lnTo>
                  <a:lnTo>
                    <a:pt x="5784" y="5385"/>
                  </a:lnTo>
                  <a:lnTo>
                    <a:pt x="5264" y="5498"/>
                  </a:lnTo>
                  <a:lnTo>
                    <a:pt x="4744" y="5597"/>
                  </a:lnTo>
                  <a:lnTo>
                    <a:pt x="4247" y="5739"/>
                  </a:lnTo>
                  <a:lnTo>
                    <a:pt x="4202" y="5894"/>
                  </a:lnTo>
                  <a:lnTo>
                    <a:pt x="4202" y="6191"/>
                  </a:lnTo>
                  <a:lnTo>
                    <a:pt x="4202" y="6545"/>
                  </a:lnTo>
                  <a:lnTo>
                    <a:pt x="4225" y="6954"/>
                  </a:lnTo>
                  <a:lnTo>
                    <a:pt x="4315" y="7930"/>
                  </a:lnTo>
                  <a:lnTo>
                    <a:pt x="4394" y="9018"/>
                  </a:lnTo>
                  <a:lnTo>
                    <a:pt x="4439" y="9570"/>
                  </a:lnTo>
                  <a:lnTo>
                    <a:pt x="4462" y="10107"/>
                  </a:lnTo>
                  <a:lnTo>
                    <a:pt x="4484" y="10630"/>
                  </a:lnTo>
                  <a:lnTo>
                    <a:pt x="4507" y="11082"/>
                  </a:lnTo>
                  <a:lnTo>
                    <a:pt x="4484" y="11520"/>
                  </a:lnTo>
                  <a:lnTo>
                    <a:pt x="4439" y="11874"/>
                  </a:lnTo>
                  <a:lnTo>
                    <a:pt x="4394" y="12029"/>
                  </a:lnTo>
                  <a:lnTo>
                    <a:pt x="4349" y="12171"/>
                  </a:lnTo>
                  <a:lnTo>
                    <a:pt x="4315" y="12284"/>
                  </a:lnTo>
                  <a:lnTo>
                    <a:pt x="4247" y="12354"/>
                  </a:lnTo>
                  <a:close/>
                </a:path>
              </a:pathLst>
            </a:custGeom>
            <a:solidFill>
              <a:srgbClr val="FFFFCC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Puzzle4"/>
            <p:cNvSpPr>
              <a:spLocks noEditPoints="1" noChangeArrowheads="1"/>
            </p:cNvSpPr>
            <p:nvPr/>
          </p:nvSpPr>
          <p:spPr bwMode="auto">
            <a:xfrm>
              <a:off x="5625586" y="1100939"/>
              <a:ext cx="943110" cy="2022685"/>
            </a:xfrm>
            <a:custGeom>
              <a:avLst/>
              <a:gdLst>
                <a:gd name="T0" fmla="*/ 8307 w 21600"/>
                <a:gd name="T1" fmla="*/ 11593 h 21600"/>
                <a:gd name="T2" fmla="*/ 453 w 21600"/>
                <a:gd name="T3" fmla="*/ 16938 h 21600"/>
                <a:gd name="T4" fmla="*/ 11500 w 21600"/>
                <a:gd name="T5" fmla="*/ 21600 h 21600"/>
                <a:gd name="T6" fmla="*/ 20920 w 21600"/>
                <a:gd name="T7" fmla="*/ 16751 h 21600"/>
                <a:gd name="T8" fmla="*/ 13972 w 21600"/>
                <a:gd name="T9" fmla="*/ 10888 h 21600"/>
                <a:gd name="T10" fmla="*/ 21033 w 21600"/>
                <a:gd name="T11" fmla="*/ 4716 h 21600"/>
                <a:gd name="T12" fmla="*/ 11102 w 21600"/>
                <a:gd name="T13" fmla="*/ 11 h 21600"/>
                <a:gd name="T14" fmla="*/ 453 w 21600"/>
                <a:gd name="T15" fmla="*/ 4716 h 21600"/>
                <a:gd name="T16" fmla="*/ 2076 w 21600"/>
                <a:gd name="T17" fmla="*/ 5664 h 21600"/>
                <a:gd name="T18" fmla="*/ 20203 w 21600"/>
                <a:gd name="T19" fmla="*/ 1598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3813" y="10590"/>
                  </a:moveTo>
                  <a:lnTo>
                    <a:pt x="3927" y="10513"/>
                  </a:lnTo>
                  <a:lnTo>
                    <a:pt x="4078" y="10425"/>
                  </a:lnTo>
                  <a:lnTo>
                    <a:pt x="4210" y="10359"/>
                  </a:lnTo>
                  <a:lnTo>
                    <a:pt x="4361" y="10315"/>
                  </a:lnTo>
                  <a:lnTo>
                    <a:pt x="4682" y="10237"/>
                  </a:lnTo>
                  <a:lnTo>
                    <a:pt x="5041" y="10193"/>
                  </a:lnTo>
                  <a:lnTo>
                    <a:pt x="5456" y="10171"/>
                  </a:lnTo>
                  <a:lnTo>
                    <a:pt x="5853" y="10193"/>
                  </a:lnTo>
                  <a:lnTo>
                    <a:pt x="6249" y="10260"/>
                  </a:lnTo>
                  <a:lnTo>
                    <a:pt x="6646" y="10337"/>
                  </a:lnTo>
                  <a:lnTo>
                    <a:pt x="7004" y="10469"/>
                  </a:lnTo>
                  <a:lnTo>
                    <a:pt x="7363" y="10612"/>
                  </a:lnTo>
                  <a:lnTo>
                    <a:pt x="7665" y="10788"/>
                  </a:lnTo>
                  <a:lnTo>
                    <a:pt x="7911" y="10998"/>
                  </a:lnTo>
                  <a:lnTo>
                    <a:pt x="8024" y="11097"/>
                  </a:lnTo>
                  <a:lnTo>
                    <a:pt x="8137" y="11207"/>
                  </a:lnTo>
                  <a:lnTo>
                    <a:pt x="8194" y="11340"/>
                  </a:lnTo>
                  <a:lnTo>
                    <a:pt x="8269" y="11461"/>
                  </a:lnTo>
                  <a:lnTo>
                    <a:pt x="8307" y="11593"/>
                  </a:lnTo>
                  <a:lnTo>
                    <a:pt x="8307" y="11714"/>
                  </a:lnTo>
                  <a:lnTo>
                    <a:pt x="8307" y="11868"/>
                  </a:lnTo>
                  <a:lnTo>
                    <a:pt x="8307" y="12012"/>
                  </a:lnTo>
                  <a:lnTo>
                    <a:pt x="8194" y="12265"/>
                  </a:lnTo>
                  <a:lnTo>
                    <a:pt x="8062" y="12519"/>
                  </a:lnTo>
                  <a:lnTo>
                    <a:pt x="7873" y="12706"/>
                  </a:lnTo>
                  <a:lnTo>
                    <a:pt x="7627" y="12904"/>
                  </a:lnTo>
                  <a:lnTo>
                    <a:pt x="7363" y="13048"/>
                  </a:lnTo>
                  <a:lnTo>
                    <a:pt x="7080" y="13180"/>
                  </a:lnTo>
                  <a:lnTo>
                    <a:pt x="6759" y="13257"/>
                  </a:lnTo>
                  <a:lnTo>
                    <a:pt x="6419" y="13345"/>
                  </a:lnTo>
                  <a:lnTo>
                    <a:pt x="6098" y="13389"/>
                  </a:lnTo>
                  <a:lnTo>
                    <a:pt x="5739" y="13389"/>
                  </a:lnTo>
                  <a:lnTo>
                    <a:pt x="5418" y="13389"/>
                  </a:lnTo>
                  <a:lnTo>
                    <a:pt x="5079" y="13345"/>
                  </a:lnTo>
                  <a:lnTo>
                    <a:pt x="4758" y="13301"/>
                  </a:lnTo>
                  <a:lnTo>
                    <a:pt x="4474" y="13213"/>
                  </a:lnTo>
                  <a:lnTo>
                    <a:pt x="4172" y="13114"/>
                  </a:lnTo>
                  <a:lnTo>
                    <a:pt x="3965" y="12982"/>
                  </a:lnTo>
                  <a:lnTo>
                    <a:pt x="3738" y="12838"/>
                  </a:lnTo>
                  <a:lnTo>
                    <a:pt x="3493" y="12706"/>
                  </a:lnTo>
                  <a:lnTo>
                    <a:pt x="3228" y="12607"/>
                  </a:lnTo>
                  <a:lnTo>
                    <a:pt x="2945" y="12519"/>
                  </a:lnTo>
                  <a:lnTo>
                    <a:pt x="2700" y="12431"/>
                  </a:lnTo>
                  <a:lnTo>
                    <a:pt x="2397" y="12375"/>
                  </a:lnTo>
                  <a:lnTo>
                    <a:pt x="2152" y="12331"/>
                  </a:lnTo>
                  <a:lnTo>
                    <a:pt x="1888" y="12309"/>
                  </a:lnTo>
                  <a:lnTo>
                    <a:pt x="1642" y="12309"/>
                  </a:lnTo>
                  <a:lnTo>
                    <a:pt x="1397" y="12331"/>
                  </a:lnTo>
                  <a:lnTo>
                    <a:pt x="1170" y="12397"/>
                  </a:lnTo>
                  <a:lnTo>
                    <a:pt x="962" y="12453"/>
                  </a:lnTo>
                  <a:lnTo>
                    <a:pt x="774" y="12563"/>
                  </a:lnTo>
                  <a:lnTo>
                    <a:pt x="623" y="12684"/>
                  </a:lnTo>
                  <a:lnTo>
                    <a:pt x="528" y="12838"/>
                  </a:lnTo>
                  <a:lnTo>
                    <a:pt x="453" y="13026"/>
                  </a:lnTo>
                  <a:lnTo>
                    <a:pt x="339" y="13477"/>
                  </a:lnTo>
                  <a:lnTo>
                    <a:pt x="226" y="13984"/>
                  </a:lnTo>
                  <a:lnTo>
                    <a:pt x="151" y="14535"/>
                  </a:lnTo>
                  <a:lnTo>
                    <a:pt x="113" y="15075"/>
                  </a:lnTo>
                  <a:lnTo>
                    <a:pt x="113" y="15626"/>
                  </a:lnTo>
                  <a:lnTo>
                    <a:pt x="151" y="16133"/>
                  </a:lnTo>
                  <a:lnTo>
                    <a:pt x="188" y="16376"/>
                  </a:lnTo>
                  <a:lnTo>
                    <a:pt x="264" y="16585"/>
                  </a:lnTo>
                  <a:lnTo>
                    <a:pt x="339" y="16773"/>
                  </a:lnTo>
                  <a:lnTo>
                    <a:pt x="453" y="16938"/>
                  </a:lnTo>
                  <a:lnTo>
                    <a:pt x="1095" y="16883"/>
                  </a:lnTo>
                  <a:lnTo>
                    <a:pt x="1963" y="16795"/>
                  </a:lnTo>
                  <a:lnTo>
                    <a:pt x="2945" y="16751"/>
                  </a:lnTo>
                  <a:lnTo>
                    <a:pt x="3965" y="16706"/>
                  </a:lnTo>
                  <a:lnTo>
                    <a:pt x="5022" y="16684"/>
                  </a:lnTo>
                  <a:lnTo>
                    <a:pt x="5947" y="16684"/>
                  </a:lnTo>
                  <a:lnTo>
                    <a:pt x="6759" y="16706"/>
                  </a:lnTo>
                  <a:lnTo>
                    <a:pt x="7363" y="16751"/>
                  </a:lnTo>
                  <a:lnTo>
                    <a:pt x="7948" y="16839"/>
                  </a:lnTo>
                  <a:lnTo>
                    <a:pt x="8458" y="16916"/>
                  </a:lnTo>
                  <a:lnTo>
                    <a:pt x="8893" y="17026"/>
                  </a:lnTo>
                  <a:lnTo>
                    <a:pt x="9289" y="17158"/>
                  </a:lnTo>
                  <a:lnTo>
                    <a:pt x="9572" y="17280"/>
                  </a:lnTo>
                  <a:lnTo>
                    <a:pt x="9799" y="17412"/>
                  </a:lnTo>
                  <a:lnTo>
                    <a:pt x="9969" y="17555"/>
                  </a:lnTo>
                  <a:lnTo>
                    <a:pt x="10120" y="17687"/>
                  </a:lnTo>
                  <a:lnTo>
                    <a:pt x="10158" y="17831"/>
                  </a:lnTo>
                  <a:lnTo>
                    <a:pt x="10195" y="17974"/>
                  </a:lnTo>
                  <a:lnTo>
                    <a:pt x="10158" y="18128"/>
                  </a:lnTo>
                  <a:lnTo>
                    <a:pt x="10082" y="18271"/>
                  </a:lnTo>
                  <a:lnTo>
                    <a:pt x="9969" y="18426"/>
                  </a:lnTo>
                  <a:lnTo>
                    <a:pt x="9837" y="18569"/>
                  </a:lnTo>
                  <a:lnTo>
                    <a:pt x="9648" y="18701"/>
                  </a:lnTo>
                  <a:lnTo>
                    <a:pt x="9440" y="18822"/>
                  </a:lnTo>
                  <a:lnTo>
                    <a:pt x="9213" y="18999"/>
                  </a:lnTo>
                  <a:lnTo>
                    <a:pt x="9044" y="19186"/>
                  </a:lnTo>
                  <a:lnTo>
                    <a:pt x="8893" y="19395"/>
                  </a:lnTo>
                  <a:lnTo>
                    <a:pt x="8817" y="19627"/>
                  </a:lnTo>
                  <a:lnTo>
                    <a:pt x="8779" y="19858"/>
                  </a:lnTo>
                  <a:lnTo>
                    <a:pt x="8779" y="20112"/>
                  </a:lnTo>
                  <a:lnTo>
                    <a:pt x="8855" y="20354"/>
                  </a:lnTo>
                  <a:lnTo>
                    <a:pt x="8968" y="20586"/>
                  </a:lnTo>
                  <a:lnTo>
                    <a:pt x="9138" y="20817"/>
                  </a:lnTo>
                  <a:lnTo>
                    <a:pt x="9365" y="21026"/>
                  </a:lnTo>
                  <a:lnTo>
                    <a:pt x="9610" y="21192"/>
                  </a:lnTo>
                  <a:lnTo>
                    <a:pt x="9950" y="21368"/>
                  </a:lnTo>
                  <a:lnTo>
                    <a:pt x="10120" y="21445"/>
                  </a:lnTo>
                  <a:lnTo>
                    <a:pt x="10346" y="21511"/>
                  </a:lnTo>
                  <a:lnTo>
                    <a:pt x="10516" y="21555"/>
                  </a:lnTo>
                  <a:lnTo>
                    <a:pt x="10743" y="21600"/>
                  </a:lnTo>
                  <a:lnTo>
                    <a:pt x="10988" y="21644"/>
                  </a:lnTo>
                  <a:lnTo>
                    <a:pt x="11215" y="21666"/>
                  </a:lnTo>
                  <a:lnTo>
                    <a:pt x="11498" y="21666"/>
                  </a:lnTo>
                  <a:lnTo>
                    <a:pt x="11762" y="21666"/>
                  </a:lnTo>
                  <a:lnTo>
                    <a:pt x="12253" y="21644"/>
                  </a:lnTo>
                  <a:lnTo>
                    <a:pt x="12763" y="21577"/>
                  </a:lnTo>
                  <a:lnTo>
                    <a:pt x="13197" y="21467"/>
                  </a:lnTo>
                  <a:lnTo>
                    <a:pt x="13556" y="21346"/>
                  </a:lnTo>
                  <a:lnTo>
                    <a:pt x="13896" y="21192"/>
                  </a:lnTo>
                  <a:lnTo>
                    <a:pt x="14179" y="21026"/>
                  </a:lnTo>
                  <a:lnTo>
                    <a:pt x="14444" y="20839"/>
                  </a:lnTo>
                  <a:lnTo>
                    <a:pt x="14576" y="20641"/>
                  </a:lnTo>
                  <a:lnTo>
                    <a:pt x="14727" y="20431"/>
                  </a:lnTo>
                  <a:lnTo>
                    <a:pt x="14765" y="20200"/>
                  </a:lnTo>
                  <a:lnTo>
                    <a:pt x="14802" y="19991"/>
                  </a:lnTo>
                  <a:lnTo>
                    <a:pt x="14727" y="19759"/>
                  </a:lnTo>
                  <a:lnTo>
                    <a:pt x="14613" y="19550"/>
                  </a:lnTo>
                  <a:lnTo>
                    <a:pt x="14444" y="19307"/>
                  </a:lnTo>
                  <a:lnTo>
                    <a:pt x="14217" y="19098"/>
                  </a:lnTo>
                  <a:lnTo>
                    <a:pt x="13934" y="18911"/>
                  </a:lnTo>
                  <a:lnTo>
                    <a:pt x="13669" y="18745"/>
                  </a:lnTo>
                  <a:lnTo>
                    <a:pt x="13462" y="18547"/>
                  </a:lnTo>
                  <a:lnTo>
                    <a:pt x="13311" y="18337"/>
                  </a:lnTo>
                  <a:lnTo>
                    <a:pt x="13197" y="18150"/>
                  </a:lnTo>
                  <a:lnTo>
                    <a:pt x="13122" y="17941"/>
                  </a:lnTo>
                  <a:lnTo>
                    <a:pt x="13122" y="17720"/>
                  </a:lnTo>
                  <a:lnTo>
                    <a:pt x="13122" y="17533"/>
                  </a:lnTo>
                  <a:lnTo>
                    <a:pt x="13197" y="17346"/>
                  </a:lnTo>
                  <a:lnTo>
                    <a:pt x="13273" y="17158"/>
                  </a:lnTo>
                  <a:lnTo>
                    <a:pt x="13386" y="16982"/>
                  </a:lnTo>
                  <a:lnTo>
                    <a:pt x="13537" y="16839"/>
                  </a:lnTo>
                  <a:lnTo>
                    <a:pt x="13707" y="16706"/>
                  </a:lnTo>
                  <a:lnTo>
                    <a:pt x="13896" y="16607"/>
                  </a:lnTo>
                  <a:lnTo>
                    <a:pt x="14104" y="16519"/>
                  </a:lnTo>
                  <a:lnTo>
                    <a:pt x="14330" y="16453"/>
                  </a:lnTo>
                  <a:lnTo>
                    <a:pt x="14538" y="16431"/>
                  </a:lnTo>
                  <a:lnTo>
                    <a:pt x="14897" y="16453"/>
                  </a:lnTo>
                  <a:lnTo>
                    <a:pt x="15406" y="16497"/>
                  </a:lnTo>
                  <a:lnTo>
                    <a:pt x="16105" y="16541"/>
                  </a:lnTo>
                  <a:lnTo>
                    <a:pt x="16898" y="16607"/>
                  </a:lnTo>
                  <a:lnTo>
                    <a:pt x="17804" y="16651"/>
                  </a:lnTo>
                  <a:lnTo>
                    <a:pt x="18786" y="16684"/>
                  </a:lnTo>
                  <a:lnTo>
                    <a:pt x="19844" y="16728"/>
                  </a:lnTo>
                  <a:lnTo>
                    <a:pt x="20920" y="16751"/>
                  </a:lnTo>
                  <a:lnTo>
                    <a:pt x="21109" y="16497"/>
                  </a:lnTo>
                  <a:lnTo>
                    <a:pt x="21241" y="16222"/>
                  </a:lnTo>
                  <a:lnTo>
                    <a:pt x="21392" y="15946"/>
                  </a:lnTo>
                  <a:lnTo>
                    <a:pt x="21467" y="15648"/>
                  </a:lnTo>
                  <a:lnTo>
                    <a:pt x="21543" y="15351"/>
                  </a:lnTo>
                  <a:lnTo>
                    <a:pt x="21618" y="15042"/>
                  </a:lnTo>
                  <a:lnTo>
                    <a:pt x="21618" y="14745"/>
                  </a:lnTo>
                  <a:lnTo>
                    <a:pt x="21618" y="14447"/>
                  </a:lnTo>
                  <a:lnTo>
                    <a:pt x="21618" y="14150"/>
                  </a:lnTo>
                  <a:lnTo>
                    <a:pt x="21581" y="13852"/>
                  </a:lnTo>
                  <a:lnTo>
                    <a:pt x="21505" y="13577"/>
                  </a:lnTo>
                  <a:lnTo>
                    <a:pt x="21430" y="13301"/>
                  </a:lnTo>
                  <a:lnTo>
                    <a:pt x="21354" y="13048"/>
                  </a:lnTo>
                  <a:lnTo>
                    <a:pt x="21241" y="12816"/>
                  </a:lnTo>
                  <a:lnTo>
                    <a:pt x="21146" y="12607"/>
                  </a:lnTo>
                  <a:lnTo>
                    <a:pt x="21033" y="12431"/>
                  </a:lnTo>
                  <a:lnTo>
                    <a:pt x="20920" y="12265"/>
                  </a:lnTo>
                  <a:lnTo>
                    <a:pt x="20769" y="12144"/>
                  </a:lnTo>
                  <a:lnTo>
                    <a:pt x="20637" y="12034"/>
                  </a:lnTo>
                  <a:lnTo>
                    <a:pt x="20486" y="11946"/>
                  </a:lnTo>
                  <a:lnTo>
                    <a:pt x="20297" y="11891"/>
                  </a:lnTo>
                  <a:lnTo>
                    <a:pt x="20165" y="11846"/>
                  </a:lnTo>
                  <a:lnTo>
                    <a:pt x="19976" y="11824"/>
                  </a:lnTo>
                  <a:lnTo>
                    <a:pt x="19806" y="11802"/>
                  </a:lnTo>
                  <a:lnTo>
                    <a:pt x="19390" y="11824"/>
                  </a:lnTo>
                  <a:lnTo>
                    <a:pt x="18956" y="11891"/>
                  </a:lnTo>
                  <a:lnTo>
                    <a:pt x="18503" y="11968"/>
                  </a:lnTo>
                  <a:lnTo>
                    <a:pt x="17993" y="12078"/>
                  </a:lnTo>
                  <a:lnTo>
                    <a:pt x="17653" y="12144"/>
                  </a:lnTo>
                  <a:lnTo>
                    <a:pt x="17332" y="12199"/>
                  </a:lnTo>
                  <a:lnTo>
                    <a:pt x="17049" y="12221"/>
                  </a:lnTo>
                  <a:lnTo>
                    <a:pt x="16747" y="12243"/>
                  </a:lnTo>
                  <a:lnTo>
                    <a:pt x="16464" y="12243"/>
                  </a:lnTo>
                  <a:lnTo>
                    <a:pt x="16218" y="12243"/>
                  </a:lnTo>
                  <a:lnTo>
                    <a:pt x="15992" y="12221"/>
                  </a:lnTo>
                  <a:lnTo>
                    <a:pt x="15746" y="12199"/>
                  </a:lnTo>
                  <a:lnTo>
                    <a:pt x="15520" y="12155"/>
                  </a:lnTo>
                  <a:lnTo>
                    <a:pt x="15350" y="12122"/>
                  </a:lnTo>
                  <a:lnTo>
                    <a:pt x="15161" y="12056"/>
                  </a:lnTo>
                  <a:lnTo>
                    <a:pt x="14972" y="11990"/>
                  </a:lnTo>
                  <a:lnTo>
                    <a:pt x="14689" y="11846"/>
                  </a:lnTo>
                  <a:lnTo>
                    <a:pt x="14444" y="11670"/>
                  </a:lnTo>
                  <a:lnTo>
                    <a:pt x="14255" y="11483"/>
                  </a:lnTo>
                  <a:lnTo>
                    <a:pt x="14104" y="11295"/>
                  </a:lnTo>
                  <a:lnTo>
                    <a:pt x="14028" y="11086"/>
                  </a:lnTo>
                  <a:lnTo>
                    <a:pt x="13972" y="10888"/>
                  </a:lnTo>
                  <a:lnTo>
                    <a:pt x="13972" y="10700"/>
                  </a:lnTo>
                  <a:lnTo>
                    <a:pt x="14009" y="10513"/>
                  </a:lnTo>
                  <a:lnTo>
                    <a:pt x="14066" y="10359"/>
                  </a:lnTo>
                  <a:lnTo>
                    <a:pt x="14179" y="10215"/>
                  </a:lnTo>
                  <a:lnTo>
                    <a:pt x="14406" y="10006"/>
                  </a:lnTo>
                  <a:lnTo>
                    <a:pt x="14651" y="9830"/>
                  </a:lnTo>
                  <a:lnTo>
                    <a:pt x="14878" y="9686"/>
                  </a:lnTo>
                  <a:lnTo>
                    <a:pt x="15123" y="9554"/>
                  </a:lnTo>
                  <a:lnTo>
                    <a:pt x="15350" y="9477"/>
                  </a:lnTo>
                  <a:lnTo>
                    <a:pt x="15558" y="9411"/>
                  </a:lnTo>
                  <a:lnTo>
                    <a:pt x="15803" y="9345"/>
                  </a:lnTo>
                  <a:lnTo>
                    <a:pt x="16030" y="9323"/>
                  </a:lnTo>
                  <a:lnTo>
                    <a:pt x="16256" y="9301"/>
                  </a:lnTo>
                  <a:lnTo>
                    <a:pt x="16464" y="9323"/>
                  </a:lnTo>
                  <a:lnTo>
                    <a:pt x="16690" y="9345"/>
                  </a:lnTo>
                  <a:lnTo>
                    <a:pt x="16898" y="9367"/>
                  </a:lnTo>
                  <a:lnTo>
                    <a:pt x="17332" y="9477"/>
                  </a:lnTo>
                  <a:lnTo>
                    <a:pt x="17767" y="9598"/>
                  </a:lnTo>
                  <a:lnTo>
                    <a:pt x="18163" y="9731"/>
                  </a:lnTo>
                  <a:lnTo>
                    <a:pt x="18597" y="9874"/>
                  </a:lnTo>
                  <a:lnTo>
                    <a:pt x="18994" y="10006"/>
                  </a:lnTo>
                  <a:lnTo>
                    <a:pt x="19428" y="10083"/>
                  </a:lnTo>
                  <a:lnTo>
                    <a:pt x="19617" y="10127"/>
                  </a:lnTo>
                  <a:lnTo>
                    <a:pt x="19844" y="10149"/>
                  </a:lnTo>
                  <a:lnTo>
                    <a:pt x="20013" y="10149"/>
                  </a:lnTo>
                  <a:lnTo>
                    <a:pt x="20240" y="10127"/>
                  </a:lnTo>
                  <a:lnTo>
                    <a:pt x="20410" y="10105"/>
                  </a:lnTo>
                  <a:lnTo>
                    <a:pt x="20637" y="10061"/>
                  </a:lnTo>
                  <a:lnTo>
                    <a:pt x="20844" y="9984"/>
                  </a:lnTo>
                  <a:lnTo>
                    <a:pt x="21033" y="9896"/>
                  </a:lnTo>
                  <a:lnTo>
                    <a:pt x="21146" y="9830"/>
                  </a:lnTo>
                  <a:lnTo>
                    <a:pt x="21203" y="9753"/>
                  </a:lnTo>
                  <a:lnTo>
                    <a:pt x="21279" y="9642"/>
                  </a:lnTo>
                  <a:lnTo>
                    <a:pt x="21354" y="9521"/>
                  </a:lnTo>
                  <a:lnTo>
                    <a:pt x="21430" y="9246"/>
                  </a:lnTo>
                  <a:lnTo>
                    <a:pt x="21430" y="8904"/>
                  </a:lnTo>
                  <a:lnTo>
                    <a:pt x="21430" y="8540"/>
                  </a:lnTo>
                  <a:lnTo>
                    <a:pt x="21392" y="8144"/>
                  </a:lnTo>
                  <a:lnTo>
                    <a:pt x="21354" y="7714"/>
                  </a:lnTo>
                  <a:lnTo>
                    <a:pt x="21279" y="7295"/>
                  </a:lnTo>
                  <a:lnTo>
                    <a:pt x="21146" y="6446"/>
                  </a:lnTo>
                  <a:lnTo>
                    <a:pt x="20995" y="5686"/>
                  </a:lnTo>
                  <a:lnTo>
                    <a:pt x="20958" y="5366"/>
                  </a:lnTo>
                  <a:lnTo>
                    <a:pt x="20958" y="5091"/>
                  </a:lnTo>
                  <a:lnTo>
                    <a:pt x="20958" y="4860"/>
                  </a:lnTo>
                  <a:lnTo>
                    <a:pt x="21033" y="4716"/>
                  </a:lnTo>
                  <a:lnTo>
                    <a:pt x="20637" y="4860"/>
                  </a:lnTo>
                  <a:lnTo>
                    <a:pt x="20127" y="4992"/>
                  </a:lnTo>
                  <a:lnTo>
                    <a:pt x="19617" y="5069"/>
                  </a:lnTo>
                  <a:lnTo>
                    <a:pt x="19032" y="5157"/>
                  </a:lnTo>
                  <a:lnTo>
                    <a:pt x="18465" y="5201"/>
                  </a:lnTo>
                  <a:lnTo>
                    <a:pt x="17842" y="5245"/>
                  </a:lnTo>
                  <a:lnTo>
                    <a:pt x="17219" y="5267"/>
                  </a:lnTo>
                  <a:lnTo>
                    <a:pt x="16615" y="5267"/>
                  </a:lnTo>
                  <a:lnTo>
                    <a:pt x="15992" y="5245"/>
                  </a:lnTo>
                  <a:lnTo>
                    <a:pt x="15369" y="5201"/>
                  </a:lnTo>
                  <a:lnTo>
                    <a:pt x="14840" y="5157"/>
                  </a:lnTo>
                  <a:lnTo>
                    <a:pt x="14293" y="5091"/>
                  </a:lnTo>
                  <a:lnTo>
                    <a:pt x="13783" y="5014"/>
                  </a:lnTo>
                  <a:lnTo>
                    <a:pt x="13386" y="4926"/>
                  </a:lnTo>
                  <a:lnTo>
                    <a:pt x="13027" y="4815"/>
                  </a:lnTo>
                  <a:lnTo>
                    <a:pt x="12725" y="4716"/>
                  </a:lnTo>
                  <a:lnTo>
                    <a:pt x="12480" y="4606"/>
                  </a:lnTo>
                  <a:lnTo>
                    <a:pt x="12291" y="4496"/>
                  </a:lnTo>
                  <a:lnTo>
                    <a:pt x="12197" y="4397"/>
                  </a:lnTo>
                  <a:lnTo>
                    <a:pt x="12083" y="4286"/>
                  </a:lnTo>
                  <a:lnTo>
                    <a:pt x="12046" y="4187"/>
                  </a:lnTo>
                  <a:lnTo>
                    <a:pt x="12008" y="4077"/>
                  </a:lnTo>
                  <a:lnTo>
                    <a:pt x="12046" y="3967"/>
                  </a:lnTo>
                  <a:lnTo>
                    <a:pt x="12121" y="3868"/>
                  </a:lnTo>
                  <a:lnTo>
                    <a:pt x="12197" y="3735"/>
                  </a:lnTo>
                  <a:lnTo>
                    <a:pt x="12291" y="3614"/>
                  </a:lnTo>
                  <a:lnTo>
                    <a:pt x="12442" y="3482"/>
                  </a:lnTo>
                  <a:lnTo>
                    <a:pt x="12631" y="3361"/>
                  </a:lnTo>
                  <a:lnTo>
                    <a:pt x="13065" y="3085"/>
                  </a:lnTo>
                  <a:lnTo>
                    <a:pt x="13537" y="2766"/>
                  </a:lnTo>
                  <a:lnTo>
                    <a:pt x="13783" y="2578"/>
                  </a:lnTo>
                  <a:lnTo>
                    <a:pt x="13934" y="2380"/>
                  </a:lnTo>
                  <a:lnTo>
                    <a:pt x="14028" y="2171"/>
                  </a:lnTo>
                  <a:lnTo>
                    <a:pt x="14104" y="1961"/>
                  </a:lnTo>
                  <a:lnTo>
                    <a:pt x="14104" y="1730"/>
                  </a:lnTo>
                  <a:lnTo>
                    <a:pt x="14066" y="1498"/>
                  </a:lnTo>
                  <a:lnTo>
                    <a:pt x="13972" y="1267"/>
                  </a:lnTo>
                  <a:lnTo>
                    <a:pt x="13820" y="1057"/>
                  </a:lnTo>
                  <a:lnTo>
                    <a:pt x="13594" y="837"/>
                  </a:lnTo>
                  <a:lnTo>
                    <a:pt x="13386" y="628"/>
                  </a:lnTo>
                  <a:lnTo>
                    <a:pt x="13103" y="462"/>
                  </a:lnTo>
                  <a:lnTo>
                    <a:pt x="12763" y="308"/>
                  </a:lnTo>
                  <a:lnTo>
                    <a:pt x="12404" y="187"/>
                  </a:lnTo>
                  <a:lnTo>
                    <a:pt x="12008" y="77"/>
                  </a:lnTo>
                  <a:lnTo>
                    <a:pt x="11574" y="33"/>
                  </a:lnTo>
                  <a:lnTo>
                    <a:pt x="11102" y="11"/>
                  </a:lnTo>
                  <a:lnTo>
                    <a:pt x="10667" y="11"/>
                  </a:lnTo>
                  <a:lnTo>
                    <a:pt x="10233" y="77"/>
                  </a:lnTo>
                  <a:lnTo>
                    <a:pt x="9837" y="187"/>
                  </a:lnTo>
                  <a:lnTo>
                    <a:pt x="9440" y="286"/>
                  </a:lnTo>
                  <a:lnTo>
                    <a:pt x="9062" y="462"/>
                  </a:lnTo>
                  <a:lnTo>
                    <a:pt x="8741" y="628"/>
                  </a:lnTo>
                  <a:lnTo>
                    <a:pt x="8458" y="815"/>
                  </a:lnTo>
                  <a:lnTo>
                    <a:pt x="8232" y="1035"/>
                  </a:lnTo>
                  <a:lnTo>
                    <a:pt x="8062" y="1245"/>
                  </a:lnTo>
                  <a:lnTo>
                    <a:pt x="7911" y="1476"/>
                  </a:lnTo>
                  <a:lnTo>
                    <a:pt x="7835" y="1708"/>
                  </a:lnTo>
                  <a:lnTo>
                    <a:pt x="7797" y="1961"/>
                  </a:lnTo>
                  <a:lnTo>
                    <a:pt x="7835" y="2193"/>
                  </a:lnTo>
                  <a:lnTo>
                    <a:pt x="7948" y="2402"/>
                  </a:lnTo>
                  <a:lnTo>
                    <a:pt x="8062" y="2534"/>
                  </a:lnTo>
                  <a:lnTo>
                    <a:pt x="8175" y="2644"/>
                  </a:lnTo>
                  <a:lnTo>
                    <a:pt x="8269" y="2744"/>
                  </a:lnTo>
                  <a:lnTo>
                    <a:pt x="8420" y="2832"/>
                  </a:lnTo>
                  <a:lnTo>
                    <a:pt x="8704" y="3019"/>
                  </a:lnTo>
                  <a:lnTo>
                    <a:pt x="8968" y="3206"/>
                  </a:lnTo>
                  <a:lnTo>
                    <a:pt x="9138" y="3405"/>
                  </a:lnTo>
                  <a:lnTo>
                    <a:pt x="9327" y="3570"/>
                  </a:lnTo>
                  <a:lnTo>
                    <a:pt x="9440" y="3735"/>
                  </a:lnTo>
                  <a:lnTo>
                    <a:pt x="9516" y="3890"/>
                  </a:lnTo>
                  <a:lnTo>
                    <a:pt x="9534" y="4033"/>
                  </a:lnTo>
                  <a:lnTo>
                    <a:pt x="9534" y="4165"/>
                  </a:lnTo>
                  <a:lnTo>
                    <a:pt x="9516" y="4286"/>
                  </a:lnTo>
                  <a:lnTo>
                    <a:pt x="9440" y="4397"/>
                  </a:lnTo>
                  <a:lnTo>
                    <a:pt x="9327" y="4496"/>
                  </a:lnTo>
                  <a:lnTo>
                    <a:pt x="9176" y="4562"/>
                  </a:lnTo>
                  <a:lnTo>
                    <a:pt x="9006" y="4628"/>
                  </a:lnTo>
                  <a:lnTo>
                    <a:pt x="8779" y="4694"/>
                  </a:lnTo>
                  <a:lnTo>
                    <a:pt x="8534" y="4716"/>
                  </a:lnTo>
                  <a:lnTo>
                    <a:pt x="8232" y="4716"/>
                  </a:lnTo>
                  <a:lnTo>
                    <a:pt x="7118" y="4738"/>
                  </a:lnTo>
                  <a:lnTo>
                    <a:pt x="5947" y="4771"/>
                  </a:lnTo>
                  <a:lnTo>
                    <a:pt x="4795" y="4815"/>
                  </a:lnTo>
                  <a:lnTo>
                    <a:pt x="3681" y="4860"/>
                  </a:lnTo>
                  <a:lnTo>
                    <a:pt x="2662" y="4882"/>
                  </a:lnTo>
                  <a:lnTo>
                    <a:pt x="1755" y="4882"/>
                  </a:lnTo>
                  <a:lnTo>
                    <a:pt x="1359" y="4860"/>
                  </a:lnTo>
                  <a:lnTo>
                    <a:pt x="981" y="4837"/>
                  </a:lnTo>
                  <a:lnTo>
                    <a:pt x="698" y="4771"/>
                  </a:lnTo>
                  <a:lnTo>
                    <a:pt x="453" y="4716"/>
                  </a:lnTo>
                  <a:lnTo>
                    <a:pt x="453" y="5322"/>
                  </a:lnTo>
                  <a:lnTo>
                    <a:pt x="453" y="6083"/>
                  </a:lnTo>
                  <a:lnTo>
                    <a:pt x="453" y="6909"/>
                  </a:lnTo>
                  <a:lnTo>
                    <a:pt x="453" y="7780"/>
                  </a:lnTo>
                  <a:lnTo>
                    <a:pt x="453" y="8606"/>
                  </a:lnTo>
                  <a:lnTo>
                    <a:pt x="453" y="9345"/>
                  </a:lnTo>
                  <a:lnTo>
                    <a:pt x="453" y="9918"/>
                  </a:lnTo>
                  <a:lnTo>
                    <a:pt x="453" y="10282"/>
                  </a:lnTo>
                  <a:lnTo>
                    <a:pt x="490" y="10381"/>
                  </a:lnTo>
                  <a:lnTo>
                    <a:pt x="547" y="10491"/>
                  </a:lnTo>
                  <a:lnTo>
                    <a:pt x="660" y="10590"/>
                  </a:lnTo>
                  <a:lnTo>
                    <a:pt x="811" y="10700"/>
                  </a:lnTo>
                  <a:lnTo>
                    <a:pt x="981" y="10811"/>
                  </a:lnTo>
                  <a:lnTo>
                    <a:pt x="1208" y="10888"/>
                  </a:lnTo>
                  <a:lnTo>
                    <a:pt x="1453" y="10954"/>
                  </a:lnTo>
                  <a:lnTo>
                    <a:pt x="1718" y="11020"/>
                  </a:lnTo>
                  <a:lnTo>
                    <a:pt x="1963" y="11064"/>
                  </a:lnTo>
                  <a:lnTo>
                    <a:pt x="2265" y="11086"/>
                  </a:lnTo>
                  <a:lnTo>
                    <a:pt x="2548" y="11064"/>
                  </a:lnTo>
                  <a:lnTo>
                    <a:pt x="2794" y="11042"/>
                  </a:lnTo>
                  <a:lnTo>
                    <a:pt x="3096" y="10976"/>
                  </a:lnTo>
                  <a:lnTo>
                    <a:pt x="3341" y="10888"/>
                  </a:lnTo>
                  <a:lnTo>
                    <a:pt x="3606" y="10766"/>
                  </a:lnTo>
                  <a:lnTo>
                    <a:pt x="3813" y="10590"/>
                  </a:lnTo>
                  <a:close/>
                </a:path>
              </a:pathLst>
            </a:custGeom>
            <a:solidFill>
              <a:srgbClr val="D8EBB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Puzzle3"/>
            <p:cNvSpPr>
              <a:spLocks noEditPoints="1" noChangeArrowheads="1"/>
            </p:cNvSpPr>
            <p:nvPr/>
          </p:nvSpPr>
          <p:spPr bwMode="auto">
            <a:xfrm>
              <a:off x="4704668" y="-157235"/>
              <a:ext cx="980061" cy="1737009"/>
            </a:xfrm>
            <a:custGeom>
              <a:avLst/>
              <a:gdLst>
                <a:gd name="T0" fmla="*/ 10391 w 21600"/>
                <a:gd name="T1" fmla="*/ 15806 h 21600"/>
                <a:gd name="T2" fmla="*/ 20551 w 21600"/>
                <a:gd name="T3" fmla="*/ 21088 h 21600"/>
                <a:gd name="T4" fmla="*/ 13180 w 21600"/>
                <a:gd name="T5" fmla="*/ 13801 h 21600"/>
                <a:gd name="T6" fmla="*/ 20551 w 21600"/>
                <a:gd name="T7" fmla="*/ 7025 h 21600"/>
                <a:gd name="T8" fmla="*/ 10500 w 21600"/>
                <a:gd name="T9" fmla="*/ 52 h 21600"/>
                <a:gd name="T10" fmla="*/ 692 w 21600"/>
                <a:gd name="T11" fmla="*/ 6802 h 21600"/>
                <a:gd name="T12" fmla="*/ 8064 w 21600"/>
                <a:gd name="T13" fmla="*/ 13526 h 21600"/>
                <a:gd name="T14" fmla="*/ 692 w 21600"/>
                <a:gd name="T15" fmla="*/ 21088 h 21600"/>
                <a:gd name="T16" fmla="*/ 2273 w 21600"/>
                <a:gd name="T17" fmla="*/ 7719 h 21600"/>
                <a:gd name="T18" fmla="*/ 19149 w 21600"/>
                <a:gd name="T19" fmla="*/ 202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6625" y="20892"/>
                  </a:moveTo>
                  <a:lnTo>
                    <a:pt x="7105" y="21023"/>
                  </a:lnTo>
                  <a:lnTo>
                    <a:pt x="7513" y="21088"/>
                  </a:lnTo>
                  <a:lnTo>
                    <a:pt x="7922" y="21115"/>
                  </a:lnTo>
                  <a:lnTo>
                    <a:pt x="8242" y="21115"/>
                  </a:lnTo>
                  <a:lnTo>
                    <a:pt x="8544" y="21062"/>
                  </a:lnTo>
                  <a:lnTo>
                    <a:pt x="8810" y="20997"/>
                  </a:lnTo>
                  <a:lnTo>
                    <a:pt x="9023" y="20892"/>
                  </a:lnTo>
                  <a:lnTo>
                    <a:pt x="9148" y="20761"/>
                  </a:lnTo>
                  <a:lnTo>
                    <a:pt x="9290" y="20616"/>
                  </a:lnTo>
                  <a:lnTo>
                    <a:pt x="9361" y="20459"/>
                  </a:lnTo>
                  <a:lnTo>
                    <a:pt x="9396" y="20289"/>
                  </a:lnTo>
                  <a:lnTo>
                    <a:pt x="9396" y="20092"/>
                  </a:lnTo>
                  <a:lnTo>
                    <a:pt x="9325" y="19909"/>
                  </a:lnTo>
                  <a:lnTo>
                    <a:pt x="9219" y="19738"/>
                  </a:lnTo>
                  <a:lnTo>
                    <a:pt x="9094" y="19555"/>
                  </a:lnTo>
                  <a:lnTo>
                    <a:pt x="8917" y="19384"/>
                  </a:lnTo>
                  <a:lnTo>
                    <a:pt x="8650" y="19162"/>
                  </a:lnTo>
                  <a:lnTo>
                    <a:pt x="8437" y="18900"/>
                  </a:lnTo>
                  <a:lnTo>
                    <a:pt x="8277" y="18624"/>
                  </a:lnTo>
                  <a:lnTo>
                    <a:pt x="8135" y="18349"/>
                  </a:lnTo>
                  <a:lnTo>
                    <a:pt x="8028" y="18048"/>
                  </a:lnTo>
                  <a:lnTo>
                    <a:pt x="7993" y="17746"/>
                  </a:lnTo>
                  <a:lnTo>
                    <a:pt x="7993" y="17471"/>
                  </a:lnTo>
                  <a:lnTo>
                    <a:pt x="8028" y="17169"/>
                  </a:lnTo>
                  <a:lnTo>
                    <a:pt x="8135" y="16920"/>
                  </a:lnTo>
                  <a:lnTo>
                    <a:pt x="8277" y="16671"/>
                  </a:lnTo>
                  <a:lnTo>
                    <a:pt x="8366" y="16540"/>
                  </a:lnTo>
                  <a:lnTo>
                    <a:pt x="8473" y="16409"/>
                  </a:lnTo>
                  <a:lnTo>
                    <a:pt x="8615" y="16317"/>
                  </a:lnTo>
                  <a:lnTo>
                    <a:pt x="8739" y="16213"/>
                  </a:lnTo>
                  <a:lnTo>
                    <a:pt x="8881" y="16134"/>
                  </a:lnTo>
                  <a:lnTo>
                    <a:pt x="9059" y="16055"/>
                  </a:lnTo>
                  <a:lnTo>
                    <a:pt x="9254" y="15990"/>
                  </a:lnTo>
                  <a:lnTo>
                    <a:pt x="9432" y="15911"/>
                  </a:lnTo>
                  <a:lnTo>
                    <a:pt x="9663" y="15885"/>
                  </a:lnTo>
                  <a:lnTo>
                    <a:pt x="9876" y="15833"/>
                  </a:lnTo>
                  <a:lnTo>
                    <a:pt x="10142" y="15806"/>
                  </a:lnTo>
                  <a:lnTo>
                    <a:pt x="10391" y="15806"/>
                  </a:lnTo>
                  <a:lnTo>
                    <a:pt x="10728" y="15806"/>
                  </a:lnTo>
                  <a:lnTo>
                    <a:pt x="10995" y="15806"/>
                  </a:lnTo>
                  <a:lnTo>
                    <a:pt x="11279" y="15833"/>
                  </a:lnTo>
                  <a:lnTo>
                    <a:pt x="11546" y="15885"/>
                  </a:lnTo>
                  <a:lnTo>
                    <a:pt x="11776" y="15937"/>
                  </a:lnTo>
                  <a:lnTo>
                    <a:pt x="12025" y="15990"/>
                  </a:lnTo>
                  <a:lnTo>
                    <a:pt x="12221" y="16055"/>
                  </a:lnTo>
                  <a:lnTo>
                    <a:pt x="12434" y="16134"/>
                  </a:lnTo>
                  <a:lnTo>
                    <a:pt x="12611" y="16213"/>
                  </a:lnTo>
                  <a:lnTo>
                    <a:pt x="12771" y="16317"/>
                  </a:lnTo>
                  <a:lnTo>
                    <a:pt x="12913" y="16409"/>
                  </a:lnTo>
                  <a:lnTo>
                    <a:pt x="13038" y="16514"/>
                  </a:lnTo>
                  <a:lnTo>
                    <a:pt x="13251" y="16737"/>
                  </a:lnTo>
                  <a:lnTo>
                    <a:pt x="13428" y="16986"/>
                  </a:lnTo>
                  <a:lnTo>
                    <a:pt x="13517" y="17248"/>
                  </a:lnTo>
                  <a:lnTo>
                    <a:pt x="13588" y="17523"/>
                  </a:lnTo>
                  <a:lnTo>
                    <a:pt x="13588" y="17799"/>
                  </a:lnTo>
                  <a:lnTo>
                    <a:pt x="13517" y="18074"/>
                  </a:lnTo>
                  <a:lnTo>
                    <a:pt x="13428" y="18323"/>
                  </a:lnTo>
                  <a:lnTo>
                    <a:pt x="13286" y="18572"/>
                  </a:lnTo>
                  <a:lnTo>
                    <a:pt x="13109" y="18808"/>
                  </a:lnTo>
                  <a:lnTo>
                    <a:pt x="12878" y="19031"/>
                  </a:lnTo>
                  <a:lnTo>
                    <a:pt x="12434" y="19411"/>
                  </a:lnTo>
                  <a:lnTo>
                    <a:pt x="12132" y="19738"/>
                  </a:lnTo>
                  <a:lnTo>
                    <a:pt x="12025" y="19856"/>
                  </a:lnTo>
                  <a:lnTo>
                    <a:pt x="11919" y="20014"/>
                  </a:lnTo>
                  <a:lnTo>
                    <a:pt x="11883" y="20132"/>
                  </a:lnTo>
                  <a:lnTo>
                    <a:pt x="11883" y="20263"/>
                  </a:lnTo>
                  <a:lnTo>
                    <a:pt x="11883" y="20394"/>
                  </a:lnTo>
                  <a:lnTo>
                    <a:pt x="11954" y="20485"/>
                  </a:lnTo>
                  <a:lnTo>
                    <a:pt x="12061" y="20590"/>
                  </a:lnTo>
                  <a:lnTo>
                    <a:pt x="12185" y="20695"/>
                  </a:lnTo>
                  <a:lnTo>
                    <a:pt x="12327" y="20787"/>
                  </a:lnTo>
                  <a:lnTo>
                    <a:pt x="12540" y="20892"/>
                  </a:lnTo>
                  <a:lnTo>
                    <a:pt x="12771" y="20997"/>
                  </a:lnTo>
                  <a:lnTo>
                    <a:pt x="13073" y="21088"/>
                  </a:lnTo>
                  <a:lnTo>
                    <a:pt x="13428" y="21193"/>
                  </a:lnTo>
                  <a:lnTo>
                    <a:pt x="13873" y="21298"/>
                  </a:lnTo>
                  <a:lnTo>
                    <a:pt x="14317" y="21390"/>
                  </a:lnTo>
                  <a:lnTo>
                    <a:pt x="14778" y="21468"/>
                  </a:lnTo>
                  <a:lnTo>
                    <a:pt x="15294" y="21547"/>
                  </a:lnTo>
                  <a:lnTo>
                    <a:pt x="15809" y="21600"/>
                  </a:lnTo>
                  <a:lnTo>
                    <a:pt x="16359" y="21652"/>
                  </a:lnTo>
                  <a:lnTo>
                    <a:pt x="16875" y="21678"/>
                  </a:lnTo>
                  <a:lnTo>
                    <a:pt x="17407" y="21678"/>
                  </a:lnTo>
                  <a:lnTo>
                    <a:pt x="17958" y="21678"/>
                  </a:lnTo>
                  <a:lnTo>
                    <a:pt x="18473" y="21652"/>
                  </a:lnTo>
                  <a:lnTo>
                    <a:pt x="18953" y="21573"/>
                  </a:lnTo>
                  <a:lnTo>
                    <a:pt x="19397" y="21495"/>
                  </a:lnTo>
                  <a:lnTo>
                    <a:pt x="19841" y="21390"/>
                  </a:lnTo>
                  <a:lnTo>
                    <a:pt x="20214" y="21272"/>
                  </a:lnTo>
                  <a:lnTo>
                    <a:pt x="20551" y="21088"/>
                  </a:lnTo>
                  <a:lnTo>
                    <a:pt x="20480" y="20787"/>
                  </a:lnTo>
                  <a:lnTo>
                    <a:pt x="20409" y="20485"/>
                  </a:lnTo>
                  <a:lnTo>
                    <a:pt x="20356" y="20158"/>
                  </a:lnTo>
                  <a:lnTo>
                    <a:pt x="20356" y="19804"/>
                  </a:lnTo>
                  <a:lnTo>
                    <a:pt x="20321" y="19083"/>
                  </a:lnTo>
                  <a:lnTo>
                    <a:pt x="20356" y="18349"/>
                  </a:lnTo>
                  <a:lnTo>
                    <a:pt x="20409" y="17641"/>
                  </a:lnTo>
                  <a:lnTo>
                    <a:pt x="20480" y="17012"/>
                  </a:lnTo>
                  <a:lnTo>
                    <a:pt x="20551" y="16488"/>
                  </a:lnTo>
                  <a:lnTo>
                    <a:pt x="20551" y="16055"/>
                  </a:lnTo>
                  <a:lnTo>
                    <a:pt x="20551" y="15911"/>
                  </a:lnTo>
                  <a:lnTo>
                    <a:pt x="20445" y="15754"/>
                  </a:lnTo>
                  <a:lnTo>
                    <a:pt x="20356" y="15610"/>
                  </a:lnTo>
                  <a:lnTo>
                    <a:pt x="20178" y="15452"/>
                  </a:lnTo>
                  <a:lnTo>
                    <a:pt x="20001" y="15334"/>
                  </a:lnTo>
                  <a:lnTo>
                    <a:pt x="19770" y="15230"/>
                  </a:lnTo>
                  <a:lnTo>
                    <a:pt x="19521" y="15125"/>
                  </a:lnTo>
                  <a:lnTo>
                    <a:pt x="19290" y="15059"/>
                  </a:lnTo>
                  <a:lnTo>
                    <a:pt x="19024" y="15007"/>
                  </a:lnTo>
                  <a:lnTo>
                    <a:pt x="18740" y="14954"/>
                  </a:lnTo>
                  <a:lnTo>
                    <a:pt x="18509" y="14954"/>
                  </a:lnTo>
                  <a:lnTo>
                    <a:pt x="18225" y="14954"/>
                  </a:lnTo>
                  <a:lnTo>
                    <a:pt x="17994" y="15007"/>
                  </a:lnTo>
                  <a:lnTo>
                    <a:pt x="17763" y="15085"/>
                  </a:lnTo>
                  <a:lnTo>
                    <a:pt x="17550" y="15177"/>
                  </a:lnTo>
                  <a:lnTo>
                    <a:pt x="17372" y="15308"/>
                  </a:lnTo>
                  <a:lnTo>
                    <a:pt x="17176" y="15426"/>
                  </a:lnTo>
                  <a:lnTo>
                    <a:pt x="16928" y="15557"/>
                  </a:lnTo>
                  <a:lnTo>
                    <a:pt x="16661" y="15636"/>
                  </a:lnTo>
                  <a:lnTo>
                    <a:pt x="16359" y="15688"/>
                  </a:lnTo>
                  <a:lnTo>
                    <a:pt x="16022" y="15715"/>
                  </a:lnTo>
                  <a:lnTo>
                    <a:pt x="15667" y="15688"/>
                  </a:lnTo>
                  <a:lnTo>
                    <a:pt x="15294" y="15662"/>
                  </a:lnTo>
                  <a:lnTo>
                    <a:pt x="14956" y="15583"/>
                  </a:lnTo>
                  <a:lnTo>
                    <a:pt x="14619" y="15479"/>
                  </a:lnTo>
                  <a:lnTo>
                    <a:pt x="14281" y="15334"/>
                  </a:lnTo>
                  <a:lnTo>
                    <a:pt x="13961" y="15177"/>
                  </a:lnTo>
                  <a:lnTo>
                    <a:pt x="13695" y="14981"/>
                  </a:lnTo>
                  <a:lnTo>
                    <a:pt x="13588" y="14850"/>
                  </a:lnTo>
                  <a:lnTo>
                    <a:pt x="13482" y="14732"/>
                  </a:lnTo>
                  <a:lnTo>
                    <a:pt x="13393" y="14600"/>
                  </a:lnTo>
                  <a:lnTo>
                    <a:pt x="13322" y="14456"/>
                  </a:lnTo>
                  <a:lnTo>
                    <a:pt x="13251" y="14299"/>
                  </a:lnTo>
                  <a:lnTo>
                    <a:pt x="13215" y="14155"/>
                  </a:lnTo>
                  <a:lnTo>
                    <a:pt x="13180" y="13971"/>
                  </a:lnTo>
                  <a:lnTo>
                    <a:pt x="13180" y="13801"/>
                  </a:lnTo>
                  <a:lnTo>
                    <a:pt x="13180" y="13591"/>
                  </a:lnTo>
                  <a:lnTo>
                    <a:pt x="13215" y="13395"/>
                  </a:lnTo>
                  <a:lnTo>
                    <a:pt x="13251" y="13198"/>
                  </a:lnTo>
                  <a:lnTo>
                    <a:pt x="13322" y="13015"/>
                  </a:lnTo>
                  <a:lnTo>
                    <a:pt x="13393" y="12870"/>
                  </a:lnTo>
                  <a:lnTo>
                    <a:pt x="13482" y="12713"/>
                  </a:lnTo>
                  <a:lnTo>
                    <a:pt x="13588" y="12569"/>
                  </a:lnTo>
                  <a:lnTo>
                    <a:pt x="13730" y="12438"/>
                  </a:lnTo>
                  <a:lnTo>
                    <a:pt x="13997" y="12215"/>
                  </a:lnTo>
                  <a:lnTo>
                    <a:pt x="14334" y="12005"/>
                  </a:lnTo>
                  <a:lnTo>
                    <a:pt x="14690" y="11861"/>
                  </a:lnTo>
                  <a:lnTo>
                    <a:pt x="15063" y="11756"/>
                  </a:lnTo>
                  <a:lnTo>
                    <a:pt x="15436" y="11678"/>
                  </a:lnTo>
                  <a:lnTo>
                    <a:pt x="15809" y="11638"/>
                  </a:lnTo>
                  <a:lnTo>
                    <a:pt x="16182" y="11638"/>
                  </a:lnTo>
                  <a:lnTo>
                    <a:pt x="16555" y="11678"/>
                  </a:lnTo>
                  <a:lnTo>
                    <a:pt x="16910" y="11730"/>
                  </a:lnTo>
                  <a:lnTo>
                    <a:pt x="17248" y="11835"/>
                  </a:lnTo>
                  <a:lnTo>
                    <a:pt x="17514" y="11966"/>
                  </a:lnTo>
                  <a:lnTo>
                    <a:pt x="17763" y="12110"/>
                  </a:lnTo>
                  <a:lnTo>
                    <a:pt x="17887" y="12215"/>
                  </a:lnTo>
                  <a:lnTo>
                    <a:pt x="18065" y="12307"/>
                  </a:lnTo>
                  <a:lnTo>
                    <a:pt x="18260" y="12412"/>
                  </a:lnTo>
                  <a:lnTo>
                    <a:pt x="18438" y="12464"/>
                  </a:lnTo>
                  <a:lnTo>
                    <a:pt x="18669" y="12543"/>
                  </a:lnTo>
                  <a:lnTo>
                    <a:pt x="18882" y="12569"/>
                  </a:lnTo>
                  <a:lnTo>
                    <a:pt x="19113" y="12595"/>
                  </a:lnTo>
                  <a:lnTo>
                    <a:pt x="19361" y="12608"/>
                  </a:lnTo>
                  <a:lnTo>
                    <a:pt x="19592" y="12608"/>
                  </a:lnTo>
                  <a:lnTo>
                    <a:pt x="19841" y="12595"/>
                  </a:lnTo>
                  <a:lnTo>
                    <a:pt x="20072" y="12543"/>
                  </a:lnTo>
                  <a:lnTo>
                    <a:pt x="20321" y="12490"/>
                  </a:lnTo>
                  <a:lnTo>
                    <a:pt x="20551" y="12438"/>
                  </a:lnTo>
                  <a:lnTo>
                    <a:pt x="20800" y="12333"/>
                  </a:lnTo>
                  <a:lnTo>
                    <a:pt x="20996" y="12241"/>
                  </a:lnTo>
                  <a:lnTo>
                    <a:pt x="21244" y="12110"/>
                  </a:lnTo>
                  <a:lnTo>
                    <a:pt x="21298" y="12032"/>
                  </a:lnTo>
                  <a:lnTo>
                    <a:pt x="21404" y="11966"/>
                  </a:lnTo>
                  <a:lnTo>
                    <a:pt x="21475" y="11861"/>
                  </a:lnTo>
                  <a:lnTo>
                    <a:pt x="21511" y="11730"/>
                  </a:lnTo>
                  <a:lnTo>
                    <a:pt x="21617" y="11481"/>
                  </a:lnTo>
                  <a:lnTo>
                    <a:pt x="21653" y="11180"/>
                  </a:lnTo>
                  <a:lnTo>
                    <a:pt x="21653" y="10826"/>
                  </a:lnTo>
                  <a:lnTo>
                    <a:pt x="21653" y="10472"/>
                  </a:lnTo>
                  <a:lnTo>
                    <a:pt x="21582" y="10092"/>
                  </a:lnTo>
                  <a:lnTo>
                    <a:pt x="21511" y="9725"/>
                  </a:lnTo>
                  <a:lnTo>
                    <a:pt x="21298" y="8912"/>
                  </a:lnTo>
                  <a:lnTo>
                    <a:pt x="21067" y="8191"/>
                  </a:lnTo>
                  <a:lnTo>
                    <a:pt x="20800" y="7536"/>
                  </a:lnTo>
                  <a:lnTo>
                    <a:pt x="20551" y="7025"/>
                  </a:lnTo>
                  <a:lnTo>
                    <a:pt x="20001" y="7103"/>
                  </a:lnTo>
                  <a:lnTo>
                    <a:pt x="19432" y="7156"/>
                  </a:lnTo>
                  <a:lnTo>
                    <a:pt x="18846" y="7208"/>
                  </a:lnTo>
                  <a:lnTo>
                    <a:pt x="18225" y="7208"/>
                  </a:lnTo>
                  <a:lnTo>
                    <a:pt x="17656" y="7208"/>
                  </a:lnTo>
                  <a:lnTo>
                    <a:pt x="17070" y="7182"/>
                  </a:lnTo>
                  <a:lnTo>
                    <a:pt x="16484" y="7156"/>
                  </a:lnTo>
                  <a:lnTo>
                    <a:pt x="15986" y="7103"/>
                  </a:lnTo>
                  <a:lnTo>
                    <a:pt x="14992" y="6999"/>
                  </a:lnTo>
                  <a:lnTo>
                    <a:pt x="14210" y="6907"/>
                  </a:lnTo>
                  <a:lnTo>
                    <a:pt x="13695" y="6828"/>
                  </a:lnTo>
                  <a:lnTo>
                    <a:pt x="13517" y="6802"/>
                  </a:lnTo>
                  <a:lnTo>
                    <a:pt x="13073" y="6645"/>
                  </a:lnTo>
                  <a:lnTo>
                    <a:pt x="12700" y="6474"/>
                  </a:lnTo>
                  <a:lnTo>
                    <a:pt x="12363" y="6304"/>
                  </a:lnTo>
                  <a:lnTo>
                    <a:pt x="12132" y="6094"/>
                  </a:lnTo>
                  <a:lnTo>
                    <a:pt x="11919" y="5871"/>
                  </a:lnTo>
                  <a:lnTo>
                    <a:pt x="11776" y="5649"/>
                  </a:lnTo>
                  <a:lnTo>
                    <a:pt x="11688" y="5413"/>
                  </a:lnTo>
                  <a:lnTo>
                    <a:pt x="11617" y="5190"/>
                  </a:lnTo>
                  <a:lnTo>
                    <a:pt x="11617" y="4941"/>
                  </a:lnTo>
                  <a:lnTo>
                    <a:pt x="11652" y="4718"/>
                  </a:lnTo>
                  <a:lnTo>
                    <a:pt x="11723" y="4482"/>
                  </a:lnTo>
                  <a:lnTo>
                    <a:pt x="11812" y="4285"/>
                  </a:lnTo>
                  <a:lnTo>
                    <a:pt x="11919" y="4089"/>
                  </a:lnTo>
                  <a:lnTo>
                    <a:pt x="12096" y="3905"/>
                  </a:lnTo>
                  <a:lnTo>
                    <a:pt x="12292" y="3735"/>
                  </a:lnTo>
                  <a:lnTo>
                    <a:pt x="12505" y="3604"/>
                  </a:lnTo>
                  <a:lnTo>
                    <a:pt x="12700" y="3460"/>
                  </a:lnTo>
                  <a:lnTo>
                    <a:pt x="12878" y="3250"/>
                  </a:lnTo>
                  <a:lnTo>
                    <a:pt x="13038" y="3027"/>
                  </a:lnTo>
                  <a:lnTo>
                    <a:pt x="13180" y="2752"/>
                  </a:lnTo>
                  <a:lnTo>
                    <a:pt x="13286" y="2477"/>
                  </a:lnTo>
                  <a:lnTo>
                    <a:pt x="13322" y="2175"/>
                  </a:lnTo>
                  <a:lnTo>
                    <a:pt x="13357" y="1874"/>
                  </a:lnTo>
                  <a:lnTo>
                    <a:pt x="13286" y="1572"/>
                  </a:lnTo>
                  <a:lnTo>
                    <a:pt x="13180" y="1271"/>
                  </a:lnTo>
                  <a:lnTo>
                    <a:pt x="13038" y="983"/>
                  </a:lnTo>
                  <a:lnTo>
                    <a:pt x="12949" y="865"/>
                  </a:lnTo>
                  <a:lnTo>
                    <a:pt x="12807" y="733"/>
                  </a:lnTo>
                  <a:lnTo>
                    <a:pt x="12665" y="616"/>
                  </a:lnTo>
                  <a:lnTo>
                    <a:pt x="12505" y="511"/>
                  </a:lnTo>
                  <a:lnTo>
                    <a:pt x="12327" y="406"/>
                  </a:lnTo>
                  <a:lnTo>
                    <a:pt x="12132" y="314"/>
                  </a:lnTo>
                  <a:lnTo>
                    <a:pt x="11883" y="235"/>
                  </a:lnTo>
                  <a:lnTo>
                    <a:pt x="11652" y="183"/>
                  </a:lnTo>
                  <a:lnTo>
                    <a:pt x="11368" y="104"/>
                  </a:lnTo>
                  <a:lnTo>
                    <a:pt x="11101" y="78"/>
                  </a:lnTo>
                  <a:lnTo>
                    <a:pt x="10800" y="52"/>
                  </a:lnTo>
                  <a:lnTo>
                    <a:pt x="10444" y="52"/>
                  </a:lnTo>
                  <a:lnTo>
                    <a:pt x="10142" y="52"/>
                  </a:lnTo>
                  <a:lnTo>
                    <a:pt x="9840" y="78"/>
                  </a:lnTo>
                  <a:lnTo>
                    <a:pt x="9574" y="104"/>
                  </a:lnTo>
                  <a:lnTo>
                    <a:pt x="9325" y="157"/>
                  </a:lnTo>
                  <a:lnTo>
                    <a:pt x="9094" y="209"/>
                  </a:lnTo>
                  <a:lnTo>
                    <a:pt x="8846" y="262"/>
                  </a:lnTo>
                  <a:lnTo>
                    <a:pt x="8650" y="340"/>
                  </a:lnTo>
                  <a:lnTo>
                    <a:pt x="8437" y="432"/>
                  </a:lnTo>
                  <a:lnTo>
                    <a:pt x="8277" y="511"/>
                  </a:lnTo>
                  <a:lnTo>
                    <a:pt x="8100" y="616"/>
                  </a:lnTo>
                  <a:lnTo>
                    <a:pt x="7957" y="707"/>
                  </a:lnTo>
                  <a:lnTo>
                    <a:pt x="7833" y="838"/>
                  </a:lnTo>
                  <a:lnTo>
                    <a:pt x="7620" y="1061"/>
                  </a:lnTo>
                  <a:lnTo>
                    <a:pt x="7442" y="1336"/>
                  </a:lnTo>
                  <a:lnTo>
                    <a:pt x="7353" y="1599"/>
                  </a:lnTo>
                  <a:lnTo>
                    <a:pt x="7318" y="1900"/>
                  </a:lnTo>
                  <a:lnTo>
                    <a:pt x="7318" y="2175"/>
                  </a:lnTo>
                  <a:lnTo>
                    <a:pt x="7353" y="2450"/>
                  </a:lnTo>
                  <a:lnTo>
                    <a:pt x="7442" y="2726"/>
                  </a:lnTo>
                  <a:lnTo>
                    <a:pt x="7620" y="2975"/>
                  </a:lnTo>
                  <a:lnTo>
                    <a:pt x="7833" y="3198"/>
                  </a:lnTo>
                  <a:lnTo>
                    <a:pt x="8064" y="3433"/>
                  </a:lnTo>
                  <a:lnTo>
                    <a:pt x="8295" y="3630"/>
                  </a:lnTo>
                  <a:lnTo>
                    <a:pt x="8508" y="3853"/>
                  </a:lnTo>
                  <a:lnTo>
                    <a:pt x="8686" y="4089"/>
                  </a:lnTo>
                  <a:lnTo>
                    <a:pt x="8775" y="4312"/>
                  </a:lnTo>
                  <a:lnTo>
                    <a:pt x="8846" y="4561"/>
                  </a:lnTo>
                  <a:lnTo>
                    <a:pt x="8846" y="4810"/>
                  </a:lnTo>
                  <a:lnTo>
                    <a:pt x="8810" y="5059"/>
                  </a:lnTo>
                  <a:lnTo>
                    <a:pt x="8721" y="5295"/>
                  </a:lnTo>
                  <a:lnTo>
                    <a:pt x="8579" y="5544"/>
                  </a:lnTo>
                  <a:lnTo>
                    <a:pt x="8366" y="5766"/>
                  </a:lnTo>
                  <a:lnTo>
                    <a:pt x="8135" y="5976"/>
                  </a:lnTo>
                  <a:lnTo>
                    <a:pt x="7833" y="6199"/>
                  </a:lnTo>
                  <a:lnTo>
                    <a:pt x="7478" y="6369"/>
                  </a:lnTo>
                  <a:lnTo>
                    <a:pt x="7069" y="6527"/>
                  </a:lnTo>
                  <a:lnTo>
                    <a:pt x="6590" y="6671"/>
                  </a:lnTo>
                  <a:lnTo>
                    <a:pt x="6092" y="6802"/>
                  </a:lnTo>
                  <a:lnTo>
                    <a:pt x="5684" y="6802"/>
                  </a:lnTo>
                  <a:lnTo>
                    <a:pt x="5133" y="6802"/>
                  </a:lnTo>
                  <a:lnTo>
                    <a:pt x="4547" y="6802"/>
                  </a:lnTo>
                  <a:lnTo>
                    <a:pt x="3872" y="6802"/>
                  </a:lnTo>
                  <a:lnTo>
                    <a:pt x="3144" y="6802"/>
                  </a:lnTo>
                  <a:lnTo>
                    <a:pt x="2362" y="6802"/>
                  </a:lnTo>
                  <a:lnTo>
                    <a:pt x="1545" y="6802"/>
                  </a:lnTo>
                  <a:lnTo>
                    <a:pt x="692" y="6802"/>
                  </a:lnTo>
                  <a:lnTo>
                    <a:pt x="586" y="7234"/>
                  </a:lnTo>
                  <a:lnTo>
                    <a:pt x="461" y="7837"/>
                  </a:lnTo>
                  <a:lnTo>
                    <a:pt x="355" y="8493"/>
                  </a:lnTo>
                  <a:lnTo>
                    <a:pt x="248" y="9187"/>
                  </a:lnTo>
                  <a:lnTo>
                    <a:pt x="142" y="9869"/>
                  </a:lnTo>
                  <a:lnTo>
                    <a:pt x="106" y="10498"/>
                  </a:lnTo>
                  <a:lnTo>
                    <a:pt x="106" y="10983"/>
                  </a:lnTo>
                  <a:lnTo>
                    <a:pt x="106" y="11311"/>
                  </a:lnTo>
                  <a:lnTo>
                    <a:pt x="213" y="11481"/>
                  </a:lnTo>
                  <a:lnTo>
                    <a:pt x="319" y="11651"/>
                  </a:lnTo>
                  <a:lnTo>
                    <a:pt x="497" y="11783"/>
                  </a:lnTo>
                  <a:lnTo>
                    <a:pt x="692" y="11914"/>
                  </a:lnTo>
                  <a:lnTo>
                    <a:pt x="941" y="12032"/>
                  </a:lnTo>
                  <a:lnTo>
                    <a:pt x="1207" y="12110"/>
                  </a:lnTo>
                  <a:lnTo>
                    <a:pt x="1509" y="12189"/>
                  </a:lnTo>
                  <a:lnTo>
                    <a:pt x="1794" y="12241"/>
                  </a:lnTo>
                  <a:lnTo>
                    <a:pt x="2131" y="12267"/>
                  </a:lnTo>
                  <a:lnTo>
                    <a:pt x="2433" y="12281"/>
                  </a:lnTo>
                  <a:lnTo>
                    <a:pt x="2735" y="12267"/>
                  </a:lnTo>
                  <a:lnTo>
                    <a:pt x="3055" y="12241"/>
                  </a:lnTo>
                  <a:lnTo>
                    <a:pt x="3357" y="12189"/>
                  </a:lnTo>
                  <a:lnTo>
                    <a:pt x="3623" y="12084"/>
                  </a:lnTo>
                  <a:lnTo>
                    <a:pt x="3872" y="11979"/>
                  </a:lnTo>
                  <a:lnTo>
                    <a:pt x="4103" y="11861"/>
                  </a:lnTo>
                  <a:lnTo>
                    <a:pt x="4316" y="11704"/>
                  </a:lnTo>
                  <a:lnTo>
                    <a:pt x="4582" y="11612"/>
                  </a:lnTo>
                  <a:lnTo>
                    <a:pt x="4849" y="11533"/>
                  </a:lnTo>
                  <a:lnTo>
                    <a:pt x="5169" y="11507"/>
                  </a:lnTo>
                  <a:lnTo>
                    <a:pt x="5506" y="11481"/>
                  </a:lnTo>
                  <a:lnTo>
                    <a:pt x="5808" y="11507"/>
                  </a:lnTo>
                  <a:lnTo>
                    <a:pt x="6146" y="11560"/>
                  </a:lnTo>
                  <a:lnTo>
                    <a:pt x="6501" y="11651"/>
                  </a:lnTo>
                  <a:lnTo>
                    <a:pt x="6803" y="11783"/>
                  </a:lnTo>
                  <a:lnTo>
                    <a:pt x="7105" y="11940"/>
                  </a:lnTo>
                  <a:lnTo>
                    <a:pt x="7353" y="12110"/>
                  </a:lnTo>
                  <a:lnTo>
                    <a:pt x="7584" y="12333"/>
                  </a:lnTo>
                  <a:lnTo>
                    <a:pt x="7798" y="12595"/>
                  </a:lnTo>
                  <a:lnTo>
                    <a:pt x="7922" y="12870"/>
                  </a:lnTo>
                  <a:lnTo>
                    <a:pt x="8028" y="13198"/>
                  </a:lnTo>
                  <a:lnTo>
                    <a:pt x="8064" y="13526"/>
                  </a:lnTo>
                  <a:lnTo>
                    <a:pt x="8028" y="13775"/>
                  </a:lnTo>
                  <a:lnTo>
                    <a:pt x="7922" y="13998"/>
                  </a:lnTo>
                  <a:lnTo>
                    <a:pt x="7798" y="14220"/>
                  </a:lnTo>
                  <a:lnTo>
                    <a:pt x="7584" y="14404"/>
                  </a:lnTo>
                  <a:lnTo>
                    <a:pt x="7353" y="14574"/>
                  </a:lnTo>
                  <a:lnTo>
                    <a:pt x="7105" y="14732"/>
                  </a:lnTo>
                  <a:lnTo>
                    <a:pt x="6803" y="14850"/>
                  </a:lnTo>
                  <a:lnTo>
                    <a:pt x="6501" y="14954"/>
                  </a:lnTo>
                  <a:lnTo>
                    <a:pt x="6146" y="15033"/>
                  </a:lnTo>
                  <a:lnTo>
                    <a:pt x="5808" y="15085"/>
                  </a:lnTo>
                  <a:lnTo>
                    <a:pt x="5506" y="15085"/>
                  </a:lnTo>
                  <a:lnTo>
                    <a:pt x="5169" y="15059"/>
                  </a:lnTo>
                  <a:lnTo>
                    <a:pt x="4849" y="15007"/>
                  </a:lnTo>
                  <a:lnTo>
                    <a:pt x="4582" y="14902"/>
                  </a:lnTo>
                  <a:lnTo>
                    <a:pt x="4316" y="14784"/>
                  </a:lnTo>
                  <a:lnTo>
                    <a:pt x="4103" y="14600"/>
                  </a:lnTo>
                  <a:lnTo>
                    <a:pt x="3907" y="14430"/>
                  </a:lnTo>
                  <a:lnTo>
                    <a:pt x="3659" y="14299"/>
                  </a:lnTo>
                  <a:lnTo>
                    <a:pt x="3428" y="14194"/>
                  </a:lnTo>
                  <a:lnTo>
                    <a:pt x="3179" y="14129"/>
                  </a:lnTo>
                  <a:lnTo>
                    <a:pt x="2913" y="14102"/>
                  </a:lnTo>
                  <a:lnTo>
                    <a:pt x="2646" y="14102"/>
                  </a:lnTo>
                  <a:lnTo>
                    <a:pt x="2362" y="14129"/>
                  </a:lnTo>
                  <a:lnTo>
                    <a:pt x="2096" y="14168"/>
                  </a:lnTo>
                  <a:lnTo>
                    <a:pt x="1811" y="14273"/>
                  </a:lnTo>
                  <a:lnTo>
                    <a:pt x="1545" y="14378"/>
                  </a:lnTo>
                  <a:lnTo>
                    <a:pt x="1314" y="14496"/>
                  </a:lnTo>
                  <a:lnTo>
                    <a:pt x="1065" y="14653"/>
                  </a:lnTo>
                  <a:lnTo>
                    <a:pt x="870" y="14797"/>
                  </a:lnTo>
                  <a:lnTo>
                    <a:pt x="657" y="14981"/>
                  </a:lnTo>
                  <a:lnTo>
                    <a:pt x="497" y="15177"/>
                  </a:lnTo>
                  <a:lnTo>
                    <a:pt x="390" y="15413"/>
                  </a:lnTo>
                  <a:lnTo>
                    <a:pt x="284" y="15636"/>
                  </a:lnTo>
                  <a:lnTo>
                    <a:pt x="248" y="15911"/>
                  </a:lnTo>
                  <a:lnTo>
                    <a:pt x="284" y="16239"/>
                  </a:lnTo>
                  <a:lnTo>
                    <a:pt x="319" y="16566"/>
                  </a:lnTo>
                  <a:lnTo>
                    <a:pt x="497" y="17340"/>
                  </a:lnTo>
                  <a:lnTo>
                    <a:pt x="692" y="18152"/>
                  </a:lnTo>
                  <a:lnTo>
                    <a:pt x="799" y="18559"/>
                  </a:lnTo>
                  <a:lnTo>
                    <a:pt x="905" y="18978"/>
                  </a:lnTo>
                  <a:lnTo>
                    <a:pt x="959" y="19384"/>
                  </a:lnTo>
                  <a:lnTo>
                    <a:pt x="994" y="19791"/>
                  </a:lnTo>
                  <a:lnTo>
                    <a:pt x="994" y="20132"/>
                  </a:lnTo>
                  <a:lnTo>
                    <a:pt x="959" y="20485"/>
                  </a:lnTo>
                  <a:lnTo>
                    <a:pt x="941" y="20669"/>
                  </a:lnTo>
                  <a:lnTo>
                    <a:pt x="870" y="20813"/>
                  </a:lnTo>
                  <a:lnTo>
                    <a:pt x="799" y="20970"/>
                  </a:lnTo>
                  <a:lnTo>
                    <a:pt x="692" y="21088"/>
                  </a:lnTo>
                  <a:lnTo>
                    <a:pt x="1474" y="20997"/>
                  </a:lnTo>
                  <a:lnTo>
                    <a:pt x="2291" y="20866"/>
                  </a:lnTo>
                  <a:lnTo>
                    <a:pt x="3108" y="20787"/>
                  </a:lnTo>
                  <a:lnTo>
                    <a:pt x="3907" y="20721"/>
                  </a:lnTo>
                  <a:lnTo>
                    <a:pt x="4653" y="20695"/>
                  </a:lnTo>
                  <a:lnTo>
                    <a:pt x="5364" y="20695"/>
                  </a:lnTo>
                  <a:lnTo>
                    <a:pt x="5701" y="20721"/>
                  </a:lnTo>
                  <a:lnTo>
                    <a:pt x="6057" y="20761"/>
                  </a:lnTo>
                  <a:lnTo>
                    <a:pt x="6323" y="20813"/>
                  </a:lnTo>
                  <a:lnTo>
                    <a:pt x="6625" y="20892"/>
                  </a:lnTo>
                  <a:close/>
                </a:path>
              </a:pathLst>
            </a:custGeom>
            <a:solidFill>
              <a:srgbClr val="FFBE7D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Puzzle2"/>
            <p:cNvSpPr>
              <a:spLocks noEditPoints="1" noChangeArrowheads="1"/>
            </p:cNvSpPr>
            <p:nvPr/>
          </p:nvSpPr>
          <p:spPr bwMode="auto">
            <a:xfrm>
              <a:off x="4412586" y="1115104"/>
              <a:ext cx="1564226" cy="1582123"/>
            </a:xfrm>
            <a:custGeom>
              <a:avLst/>
              <a:gdLst>
                <a:gd name="T0" fmla="*/ 11 w 21600"/>
                <a:gd name="T1" fmla="*/ 13386 h 21600"/>
                <a:gd name="T2" fmla="*/ 4202 w 21600"/>
                <a:gd name="T3" fmla="*/ 21161 h 21600"/>
                <a:gd name="T4" fmla="*/ 10400 w 21600"/>
                <a:gd name="T5" fmla="*/ 13909 h 21600"/>
                <a:gd name="T6" fmla="*/ 16821 w 21600"/>
                <a:gd name="T7" fmla="*/ 21190 h 21600"/>
                <a:gd name="T8" fmla="*/ 21600 w 21600"/>
                <a:gd name="T9" fmla="*/ 15083 h 21600"/>
                <a:gd name="T10" fmla="*/ 16889 w 21600"/>
                <a:gd name="T11" fmla="*/ 5739 h 21600"/>
                <a:gd name="T12" fmla="*/ 10800 w 21600"/>
                <a:gd name="T13" fmla="*/ 28 h 21600"/>
                <a:gd name="T14" fmla="*/ 4202 w 21600"/>
                <a:gd name="T15" fmla="*/ 5894 h 21600"/>
                <a:gd name="T16" fmla="*/ 5388 w 21600"/>
                <a:gd name="T17" fmla="*/ 6742 h 21600"/>
                <a:gd name="T18" fmla="*/ 16177 w 21600"/>
                <a:gd name="T19" fmla="*/ 2044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4247" y="12354"/>
                  </a:moveTo>
                  <a:lnTo>
                    <a:pt x="4134" y="12468"/>
                  </a:lnTo>
                  <a:lnTo>
                    <a:pt x="4010" y="12581"/>
                  </a:lnTo>
                  <a:lnTo>
                    <a:pt x="3897" y="12637"/>
                  </a:lnTo>
                  <a:lnTo>
                    <a:pt x="3773" y="12694"/>
                  </a:lnTo>
                  <a:lnTo>
                    <a:pt x="3637" y="12694"/>
                  </a:lnTo>
                  <a:lnTo>
                    <a:pt x="3524" y="12694"/>
                  </a:lnTo>
                  <a:lnTo>
                    <a:pt x="3400" y="12665"/>
                  </a:lnTo>
                  <a:lnTo>
                    <a:pt x="3287" y="12609"/>
                  </a:lnTo>
                  <a:lnTo>
                    <a:pt x="3027" y="12496"/>
                  </a:lnTo>
                  <a:lnTo>
                    <a:pt x="2790" y="12340"/>
                  </a:lnTo>
                  <a:lnTo>
                    <a:pt x="2530" y="12142"/>
                  </a:lnTo>
                  <a:lnTo>
                    <a:pt x="2293" y="11987"/>
                  </a:lnTo>
                  <a:lnTo>
                    <a:pt x="2033" y="11817"/>
                  </a:lnTo>
                  <a:lnTo>
                    <a:pt x="1773" y="11676"/>
                  </a:lnTo>
                  <a:lnTo>
                    <a:pt x="1638" y="11662"/>
                  </a:lnTo>
                  <a:lnTo>
                    <a:pt x="1513" y="11634"/>
                  </a:lnTo>
                  <a:lnTo>
                    <a:pt x="1378" y="11634"/>
                  </a:lnTo>
                  <a:lnTo>
                    <a:pt x="1253" y="11634"/>
                  </a:lnTo>
                  <a:lnTo>
                    <a:pt x="1118" y="11662"/>
                  </a:lnTo>
                  <a:lnTo>
                    <a:pt x="971" y="11732"/>
                  </a:lnTo>
                  <a:lnTo>
                    <a:pt x="835" y="11817"/>
                  </a:lnTo>
                  <a:lnTo>
                    <a:pt x="711" y="11959"/>
                  </a:lnTo>
                  <a:lnTo>
                    <a:pt x="553" y="12086"/>
                  </a:lnTo>
                  <a:lnTo>
                    <a:pt x="429" y="12284"/>
                  </a:lnTo>
                  <a:lnTo>
                    <a:pt x="271" y="12524"/>
                  </a:lnTo>
                  <a:lnTo>
                    <a:pt x="146" y="12793"/>
                  </a:lnTo>
                  <a:lnTo>
                    <a:pt x="79" y="12962"/>
                  </a:lnTo>
                  <a:lnTo>
                    <a:pt x="33" y="13146"/>
                  </a:lnTo>
                  <a:lnTo>
                    <a:pt x="11" y="13386"/>
                  </a:lnTo>
                  <a:lnTo>
                    <a:pt x="11" y="13641"/>
                  </a:lnTo>
                  <a:lnTo>
                    <a:pt x="33" y="13881"/>
                  </a:lnTo>
                  <a:lnTo>
                    <a:pt x="101" y="14150"/>
                  </a:lnTo>
                  <a:lnTo>
                    <a:pt x="192" y="14404"/>
                  </a:lnTo>
                  <a:lnTo>
                    <a:pt x="293" y="14645"/>
                  </a:lnTo>
                  <a:lnTo>
                    <a:pt x="451" y="14857"/>
                  </a:lnTo>
                  <a:lnTo>
                    <a:pt x="621" y="15054"/>
                  </a:lnTo>
                  <a:lnTo>
                    <a:pt x="734" y="15125"/>
                  </a:lnTo>
                  <a:lnTo>
                    <a:pt x="835" y="15210"/>
                  </a:lnTo>
                  <a:lnTo>
                    <a:pt x="948" y="15267"/>
                  </a:lnTo>
                  <a:lnTo>
                    <a:pt x="1084" y="15323"/>
                  </a:lnTo>
                  <a:lnTo>
                    <a:pt x="1208" y="15351"/>
                  </a:lnTo>
                  <a:lnTo>
                    <a:pt x="1355" y="15380"/>
                  </a:lnTo>
                  <a:lnTo>
                    <a:pt x="1513" y="15380"/>
                  </a:lnTo>
                  <a:lnTo>
                    <a:pt x="1683" y="15380"/>
                  </a:lnTo>
                  <a:lnTo>
                    <a:pt x="1864" y="15351"/>
                  </a:lnTo>
                  <a:lnTo>
                    <a:pt x="2033" y="15323"/>
                  </a:lnTo>
                  <a:lnTo>
                    <a:pt x="2225" y="15238"/>
                  </a:lnTo>
                  <a:lnTo>
                    <a:pt x="2428" y="15153"/>
                  </a:lnTo>
                  <a:lnTo>
                    <a:pt x="2745" y="15026"/>
                  </a:lnTo>
                  <a:lnTo>
                    <a:pt x="3005" y="14913"/>
                  </a:lnTo>
                  <a:lnTo>
                    <a:pt x="3264" y="14828"/>
                  </a:lnTo>
                  <a:lnTo>
                    <a:pt x="3513" y="14800"/>
                  </a:lnTo>
                  <a:lnTo>
                    <a:pt x="3615" y="14828"/>
                  </a:lnTo>
                  <a:lnTo>
                    <a:pt x="3728" y="14857"/>
                  </a:lnTo>
                  <a:lnTo>
                    <a:pt x="3807" y="14913"/>
                  </a:lnTo>
                  <a:lnTo>
                    <a:pt x="3920" y="14998"/>
                  </a:lnTo>
                  <a:lnTo>
                    <a:pt x="4010" y="15097"/>
                  </a:lnTo>
                  <a:lnTo>
                    <a:pt x="4089" y="15238"/>
                  </a:lnTo>
                  <a:lnTo>
                    <a:pt x="4179" y="15408"/>
                  </a:lnTo>
                  <a:lnTo>
                    <a:pt x="4247" y="15620"/>
                  </a:lnTo>
                  <a:lnTo>
                    <a:pt x="4326" y="15860"/>
                  </a:lnTo>
                  <a:lnTo>
                    <a:pt x="4394" y="16129"/>
                  </a:lnTo>
                  <a:lnTo>
                    <a:pt x="4439" y="16440"/>
                  </a:lnTo>
                  <a:lnTo>
                    <a:pt x="4507" y="16737"/>
                  </a:lnTo>
                  <a:lnTo>
                    <a:pt x="4552" y="17090"/>
                  </a:lnTo>
                  <a:lnTo>
                    <a:pt x="4575" y="17443"/>
                  </a:lnTo>
                  <a:lnTo>
                    <a:pt x="4586" y="17825"/>
                  </a:lnTo>
                  <a:lnTo>
                    <a:pt x="4586" y="18193"/>
                  </a:lnTo>
                  <a:lnTo>
                    <a:pt x="4586" y="18574"/>
                  </a:lnTo>
                  <a:lnTo>
                    <a:pt x="4586" y="18984"/>
                  </a:lnTo>
                  <a:lnTo>
                    <a:pt x="4552" y="19366"/>
                  </a:lnTo>
                  <a:lnTo>
                    <a:pt x="4507" y="19748"/>
                  </a:lnTo>
                  <a:lnTo>
                    <a:pt x="4462" y="20129"/>
                  </a:lnTo>
                  <a:lnTo>
                    <a:pt x="4371" y="20483"/>
                  </a:lnTo>
                  <a:lnTo>
                    <a:pt x="4292" y="20836"/>
                  </a:lnTo>
                  <a:lnTo>
                    <a:pt x="4202" y="21161"/>
                  </a:lnTo>
                  <a:lnTo>
                    <a:pt x="4744" y="21161"/>
                  </a:lnTo>
                  <a:lnTo>
                    <a:pt x="5264" y="21161"/>
                  </a:lnTo>
                  <a:lnTo>
                    <a:pt x="5784" y="21161"/>
                  </a:lnTo>
                  <a:lnTo>
                    <a:pt x="6235" y="21161"/>
                  </a:lnTo>
                  <a:lnTo>
                    <a:pt x="6676" y="21161"/>
                  </a:lnTo>
                  <a:lnTo>
                    <a:pt x="7060" y="21161"/>
                  </a:lnTo>
                  <a:lnTo>
                    <a:pt x="7410" y="21161"/>
                  </a:lnTo>
                  <a:lnTo>
                    <a:pt x="7670" y="21161"/>
                  </a:lnTo>
                  <a:lnTo>
                    <a:pt x="8020" y="21020"/>
                  </a:lnTo>
                  <a:lnTo>
                    <a:pt x="8303" y="20893"/>
                  </a:lnTo>
                  <a:lnTo>
                    <a:pt x="8563" y="20695"/>
                  </a:lnTo>
                  <a:lnTo>
                    <a:pt x="8800" y="20511"/>
                  </a:lnTo>
                  <a:lnTo>
                    <a:pt x="8969" y="20285"/>
                  </a:lnTo>
                  <a:lnTo>
                    <a:pt x="9150" y="20045"/>
                  </a:lnTo>
                  <a:lnTo>
                    <a:pt x="9252" y="19804"/>
                  </a:lnTo>
                  <a:lnTo>
                    <a:pt x="9342" y="19550"/>
                  </a:lnTo>
                  <a:lnTo>
                    <a:pt x="9410" y="19281"/>
                  </a:lnTo>
                  <a:lnTo>
                    <a:pt x="9433" y="19013"/>
                  </a:lnTo>
                  <a:lnTo>
                    <a:pt x="9433" y="18744"/>
                  </a:lnTo>
                  <a:lnTo>
                    <a:pt x="9387" y="18504"/>
                  </a:lnTo>
                  <a:lnTo>
                    <a:pt x="9320" y="18221"/>
                  </a:lnTo>
                  <a:lnTo>
                    <a:pt x="9207" y="17981"/>
                  </a:lnTo>
                  <a:lnTo>
                    <a:pt x="9105" y="17740"/>
                  </a:lnTo>
                  <a:lnTo>
                    <a:pt x="8924" y="17514"/>
                  </a:lnTo>
                  <a:lnTo>
                    <a:pt x="8777" y="17274"/>
                  </a:lnTo>
                  <a:lnTo>
                    <a:pt x="8642" y="17034"/>
                  </a:lnTo>
                  <a:lnTo>
                    <a:pt x="8563" y="16765"/>
                  </a:lnTo>
                  <a:lnTo>
                    <a:pt x="8472" y="16468"/>
                  </a:lnTo>
                  <a:lnTo>
                    <a:pt x="8450" y="16157"/>
                  </a:lnTo>
                  <a:lnTo>
                    <a:pt x="8450" y="15860"/>
                  </a:lnTo>
                  <a:lnTo>
                    <a:pt x="8472" y="15563"/>
                  </a:lnTo>
                  <a:lnTo>
                    <a:pt x="8540" y="15267"/>
                  </a:lnTo>
                  <a:lnTo>
                    <a:pt x="8642" y="14998"/>
                  </a:lnTo>
                  <a:lnTo>
                    <a:pt x="8777" y="14729"/>
                  </a:lnTo>
                  <a:lnTo>
                    <a:pt x="8868" y="14616"/>
                  </a:lnTo>
                  <a:lnTo>
                    <a:pt x="8969" y="14475"/>
                  </a:lnTo>
                  <a:lnTo>
                    <a:pt x="9060" y="14376"/>
                  </a:lnTo>
                  <a:lnTo>
                    <a:pt x="9184" y="14291"/>
                  </a:lnTo>
                  <a:lnTo>
                    <a:pt x="9297" y="14206"/>
                  </a:lnTo>
                  <a:lnTo>
                    <a:pt x="9433" y="14121"/>
                  </a:lnTo>
                  <a:lnTo>
                    <a:pt x="9579" y="14051"/>
                  </a:lnTo>
                  <a:lnTo>
                    <a:pt x="9726" y="13994"/>
                  </a:lnTo>
                  <a:lnTo>
                    <a:pt x="9884" y="13938"/>
                  </a:lnTo>
                  <a:lnTo>
                    <a:pt x="10054" y="13909"/>
                  </a:lnTo>
                  <a:lnTo>
                    <a:pt x="10257" y="13881"/>
                  </a:lnTo>
                  <a:lnTo>
                    <a:pt x="10449" y="13881"/>
                  </a:lnTo>
                  <a:lnTo>
                    <a:pt x="10664" y="13881"/>
                  </a:lnTo>
                  <a:lnTo>
                    <a:pt x="10856" y="13909"/>
                  </a:lnTo>
                  <a:lnTo>
                    <a:pt x="11037" y="13966"/>
                  </a:lnTo>
                  <a:lnTo>
                    <a:pt x="11206" y="14023"/>
                  </a:lnTo>
                  <a:lnTo>
                    <a:pt x="11353" y="14093"/>
                  </a:lnTo>
                  <a:lnTo>
                    <a:pt x="11511" y="14178"/>
                  </a:lnTo>
                  <a:lnTo>
                    <a:pt x="11635" y="14263"/>
                  </a:lnTo>
                  <a:lnTo>
                    <a:pt x="11748" y="14376"/>
                  </a:lnTo>
                  <a:lnTo>
                    <a:pt x="11861" y="14475"/>
                  </a:lnTo>
                  <a:lnTo>
                    <a:pt x="11941" y="14616"/>
                  </a:lnTo>
                  <a:lnTo>
                    <a:pt x="12031" y="14758"/>
                  </a:lnTo>
                  <a:lnTo>
                    <a:pt x="12099" y="14885"/>
                  </a:lnTo>
                  <a:lnTo>
                    <a:pt x="12200" y="15210"/>
                  </a:lnTo>
                  <a:lnTo>
                    <a:pt x="12268" y="15507"/>
                  </a:lnTo>
                  <a:lnTo>
                    <a:pt x="12291" y="15832"/>
                  </a:lnTo>
                  <a:lnTo>
                    <a:pt x="12291" y="16157"/>
                  </a:lnTo>
                  <a:lnTo>
                    <a:pt x="12246" y="16482"/>
                  </a:lnTo>
                  <a:lnTo>
                    <a:pt x="12178" y="16807"/>
                  </a:lnTo>
                  <a:lnTo>
                    <a:pt x="12099" y="17090"/>
                  </a:lnTo>
                  <a:lnTo>
                    <a:pt x="12008" y="17330"/>
                  </a:lnTo>
                  <a:lnTo>
                    <a:pt x="11884" y="17542"/>
                  </a:lnTo>
                  <a:lnTo>
                    <a:pt x="11748" y="17712"/>
                  </a:lnTo>
                  <a:lnTo>
                    <a:pt x="11613" y="17839"/>
                  </a:lnTo>
                  <a:lnTo>
                    <a:pt x="11489" y="18037"/>
                  </a:lnTo>
                  <a:lnTo>
                    <a:pt x="11398" y="18221"/>
                  </a:lnTo>
                  <a:lnTo>
                    <a:pt x="11319" y="18447"/>
                  </a:lnTo>
                  <a:lnTo>
                    <a:pt x="11251" y="18659"/>
                  </a:lnTo>
                  <a:lnTo>
                    <a:pt x="11206" y="18900"/>
                  </a:lnTo>
                  <a:lnTo>
                    <a:pt x="11184" y="19154"/>
                  </a:lnTo>
                  <a:lnTo>
                    <a:pt x="11184" y="19423"/>
                  </a:lnTo>
                  <a:lnTo>
                    <a:pt x="11229" y="19663"/>
                  </a:lnTo>
                  <a:lnTo>
                    <a:pt x="11297" y="19903"/>
                  </a:lnTo>
                  <a:lnTo>
                    <a:pt x="11376" y="20158"/>
                  </a:lnTo>
                  <a:lnTo>
                    <a:pt x="11511" y="20398"/>
                  </a:lnTo>
                  <a:lnTo>
                    <a:pt x="11681" y="20610"/>
                  </a:lnTo>
                  <a:lnTo>
                    <a:pt x="11884" y="20808"/>
                  </a:lnTo>
                  <a:lnTo>
                    <a:pt x="12121" y="20992"/>
                  </a:lnTo>
                  <a:lnTo>
                    <a:pt x="12404" y="21161"/>
                  </a:lnTo>
                  <a:lnTo>
                    <a:pt x="12528" y="21190"/>
                  </a:lnTo>
                  <a:lnTo>
                    <a:pt x="12856" y="21274"/>
                  </a:lnTo>
                  <a:lnTo>
                    <a:pt x="13330" y="21373"/>
                  </a:lnTo>
                  <a:lnTo>
                    <a:pt x="13963" y="21486"/>
                  </a:lnTo>
                  <a:lnTo>
                    <a:pt x="14313" y="21543"/>
                  </a:lnTo>
                  <a:lnTo>
                    <a:pt x="14652" y="21571"/>
                  </a:lnTo>
                  <a:lnTo>
                    <a:pt x="15025" y="21600"/>
                  </a:lnTo>
                  <a:lnTo>
                    <a:pt x="15409" y="21600"/>
                  </a:lnTo>
                  <a:lnTo>
                    <a:pt x="15782" y="21600"/>
                  </a:lnTo>
                  <a:lnTo>
                    <a:pt x="16177" y="21571"/>
                  </a:lnTo>
                  <a:lnTo>
                    <a:pt x="16516" y="21486"/>
                  </a:lnTo>
                  <a:lnTo>
                    <a:pt x="16889" y="21402"/>
                  </a:lnTo>
                  <a:lnTo>
                    <a:pt x="16821" y="21190"/>
                  </a:lnTo>
                  <a:lnTo>
                    <a:pt x="16776" y="20935"/>
                  </a:lnTo>
                  <a:lnTo>
                    <a:pt x="16742" y="20667"/>
                  </a:lnTo>
                  <a:lnTo>
                    <a:pt x="16719" y="20370"/>
                  </a:lnTo>
                  <a:lnTo>
                    <a:pt x="16697" y="19719"/>
                  </a:lnTo>
                  <a:lnTo>
                    <a:pt x="16697" y="19013"/>
                  </a:lnTo>
                  <a:lnTo>
                    <a:pt x="16719" y="18306"/>
                  </a:lnTo>
                  <a:lnTo>
                    <a:pt x="16753" y="17599"/>
                  </a:lnTo>
                  <a:lnTo>
                    <a:pt x="16821" y="16949"/>
                  </a:lnTo>
                  <a:lnTo>
                    <a:pt x="16889" y="16383"/>
                  </a:lnTo>
                  <a:lnTo>
                    <a:pt x="16934" y="16129"/>
                  </a:lnTo>
                  <a:lnTo>
                    <a:pt x="17002" y="15945"/>
                  </a:lnTo>
                  <a:lnTo>
                    <a:pt x="17081" y="15790"/>
                  </a:lnTo>
                  <a:lnTo>
                    <a:pt x="17194" y="15648"/>
                  </a:lnTo>
                  <a:lnTo>
                    <a:pt x="17318" y="15563"/>
                  </a:lnTo>
                  <a:lnTo>
                    <a:pt x="17453" y="15507"/>
                  </a:lnTo>
                  <a:lnTo>
                    <a:pt x="17600" y="15450"/>
                  </a:lnTo>
                  <a:lnTo>
                    <a:pt x="17758" y="15450"/>
                  </a:lnTo>
                  <a:lnTo>
                    <a:pt x="17905" y="15479"/>
                  </a:lnTo>
                  <a:lnTo>
                    <a:pt x="18064" y="15535"/>
                  </a:lnTo>
                  <a:lnTo>
                    <a:pt x="18233" y="15620"/>
                  </a:lnTo>
                  <a:lnTo>
                    <a:pt x="18380" y="15733"/>
                  </a:lnTo>
                  <a:lnTo>
                    <a:pt x="18561" y="15832"/>
                  </a:lnTo>
                  <a:lnTo>
                    <a:pt x="18707" y="15973"/>
                  </a:lnTo>
                  <a:lnTo>
                    <a:pt x="18866" y="16129"/>
                  </a:lnTo>
                  <a:lnTo>
                    <a:pt x="18990" y="16327"/>
                  </a:lnTo>
                  <a:lnTo>
                    <a:pt x="19125" y="16482"/>
                  </a:lnTo>
                  <a:lnTo>
                    <a:pt x="19295" y="16624"/>
                  </a:lnTo>
                  <a:lnTo>
                    <a:pt x="19464" y="16737"/>
                  </a:lnTo>
                  <a:lnTo>
                    <a:pt x="19668" y="16807"/>
                  </a:lnTo>
                  <a:lnTo>
                    <a:pt x="19860" y="16836"/>
                  </a:lnTo>
                  <a:lnTo>
                    <a:pt x="20052" y="16864"/>
                  </a:lnTo>
                  <a:lnTo>
                    <a:pt x="20266" y="16836"/>
                  </a:lnTo>
                  <a:lnTo>
                    <a:pt x="20470" y="16793"/>
                  </a:lnTo>
                  <a:lnTo>
                    <a:pt x="20662" y="16708"/>
                  </a:lnTo>
                  <a:lnTo>
                    <a:pt x="20854" y="16567"/>
                  </a:lnTo>
                  <a:lnTo>
                    <a:pt x="21035" y="16412"/>
                  </a:lnTo>
                  <a:lnTo>
                    <a:pt x="21182" y="16214"/>
                  </a:lnTo>
                  <a:lnTo>
                    <a:pt x="21340" y="16002"/>
                  </a:lnTo>
                  <a:lnTo>
                    <a:pt x="21441" y="15733"/>
                  </a:lnTo>
                  <a:lnTo>
                    <a:pt x="21532" y="15436"/>
                  </a:lnTo>
                  <a:lnTo>
                    <a:pt x="21600" y="15083"/>
                  </a:lnTo>
                  <a:lnTo>
                    <a:pt x="21600" y="14885"/>
                  </a:lnTo>
                  <a:lnTo>
                    <a:pt x="21600" y="14729"/>
                  </a:lnTo>
                  <a:lnTo>
                    <a:pt x="21600" y="14531"/>
                  </a:lnTo>
                  <a:lnTo>
                    <a:pt x="21577" y="14376"/>
                  </a:lnTo>
                  <a:lnTo>
                    <a:pt x="21532" y="14206"/>
                  </a:lnTo>
                  <a:lnTo>
                    <a:pt x="21487" y="14051"/>
                  </a:lnTo>
                  <a:lnTo>
                    <a:pt x="21419" y="13909"/>
                  </a:lnTo>
                  <a:lnTo>
                    <a:pt x="21351" y="13768"/>
                  </a:lnTo>
                  <a:lnTo>
                    <a:pt x="21204" y="13500"/>
                  </a:lnTo>
                  <a:lnTo>
                    <a:pt x="21035" y="13287"/>
                  </a:lnTo>
                  <a:lnTo>
                    <a:pt x="20809" y="13090"/>
                  </a:lnTo>
                  <a:lnTo>
                    <a:pt x="20594" y="12962"/>
                  </a:lnTo>
                  <a:lnTo>
                    <a:pt x="20357" y="12821"/>
                  </a:lnTo>
                  <a:lnTo>
                    <a:pt x="20120" y="12764"/>
                  </a:lnTo>
                  <a:lnTo>
                    <a:pt x="19882" y="12708"/>
                  </a:lnTo>
                  <a:lnTo>
                    <a:pt x="19645" y="12736"/>
                  </a:lnTo>
                  <a:lnTo>
                    <a:pt x="19430" y="12793"/>
                  </a:lnTo>
                  <a:lnTo>
                    <a:pt x="19227" y="12906"/>
                  </a:lnTo>
                  <a:lnTo>
                    <a:pt x="19148" y="12962"/>
                  </a:lnTo>
                  <a:lnTo>
                    <a:pt x="19058" y="13047"/>
                  </a:lnTo>
                  <a:lnTo>
                    <a:pt x="18990" y="13146"/>
                  </a:lnTo>
                  <a:lnTo>
                    <a:pt x="18911" y="13259"/>
                  </a:lnTo>
                  <a:lnTo>
                    <a:pt x="18775" y="13471"/>
                  </a:lnTo>
                  <a:lnTo>
                    <a:pt x="18628" y="13641"/>
                  </a:lnTo>
                  <a:lnTo>
                    <a:pt x="18470" y="13740"/>
                  </a:lnTo>
                  <a:lnTo>
                    <a:pt x="18301" y="13825"/>
                  </a:lnTo>
                  <a:lnTo>
                    <a:pt x="18143" y="13853"/>
                  </a:lnTo>
                  <a:lnTo>
                    <a:pt x="17973" y="13881"/>
                  </a:lnTo>
                  <a:lnTo>
                    <a:pt x="17804" y="13853"/>
                  </a:lnTo>
                  <a:lnTo>
                    <a:pt x="17646" y="13796"/>
                  </a:lnTo>
                  <a:lnTo>
                    <a:pt x="17499" y="13726"/>
                  </a:lnTo>
                  <a:lnTo>
                    <a:pt x="17341" y="13641"/>
                  </a:lnTo>
                  <a:lnTo>
                    <a:pt x="17216" y="13528"/>
                  </a:lnTo>
                  <a:lnTo>
                    <a:pt x="17103" y="13386"/>
                  </a:lnTo>
                  <a:lnTo>
                    <a:pt x="17024" y="13259"/>
                  </a:lnTo>
                  <a:lnTo>
                    <a:pt x="16934" y="13118"/>
                  </a:lnTo>
                  <a:lnTo>
                    <a:pt x="16889" y="12991"/>
                  </a:lnTo>
                  <a:lnTo>
                    <a:pt x="16889" y="12849"/>
                  </a:lnTo>
                  <a:lnTo>
                    <a:pt x="16889" y="12383"/>
                  </a:lnTo>
                  <a:lnTo>
                    <a:pt x="16889" y="11662"/>
                  </a:lnTo>
                  <a:lnTo>
                    <a:pt x="16889" y="10701"/>
                  </a:lnTo>
                  <a:lnTo>
                    <a:pt x="16889" y="9640"/>
                  </a:lnTo>
                  <a:lnTo>
                    <a:pt x="16889" y="8566"/>
                  </a:lnTo>
                  <a:lnTo>
                    <a:pt x="16889" y="7478"/>
                  </a:lnTo>
                  <a:lnTo>
                    <a:pt x="16889" y="6502"/>
                  </a:lnTo>
                  <a:lnTo>
                    <a:pt x="16889" y="5739"/>
                  </a:lnTo>
                  <a:lnTo>
                    <a:pt x="16674" y="5894"/>
                  </a:lnTo>
                  <a:lnTo>
                    <a:pt x="16414" y="6036"/>
                  </a:lnTo>
                  <a:lnTo>
                    <a:pt x="16154" y="6177"/>
                  </a:lnTo>
                  <a:lnTo>
                    <a:pt x="15849" y="6248"/>
                  </a:lnTo>
                  <a:lnTo>
                    <a:pt x="15544" y="6304"/>
                  </a:lnTo>
                  <a:lnTo>
                    <a:pt x="15217" y="6332"/>
                  </a:lnTo>
                  <a:lnTo>
                    <a:pt x="14866" y="6361"/>
                  </a:lnTo>
                  <a:lnTo>
                    <a:pt x="14550" y="6361"/>
                  </a:lnTo>
                  <a:lnTo>
                    <a:pt x="14200" y="6332"/>
                  </a:lnTo>
                  <a:lnTo>
                    <a:pt x="13850" y="6276"/>
                  </a:lnTo>
                  <a:lnTo>
                    <a:pt x="13522" y="6219"/>
                  </a:lnTo>
                  <a:lnTo>
                    <a:pt x="13206" y="6149"/>
                  </a:lnTo>
                  <a:lnTo>
                    <a:pt x="12901" y="6064"/>
                  </a:lnTo>
                  <a:lnTo>
                    <a:pt x="12618" y="5951"/>
                  </a:lnTo>
                  <a:lnTo>
                    <a:pt x="12358" y="5838"/>
                  </a:lnTo>
                  <a:lnTo>
                    <a:pt x="12121" y="5739"/>
                  </a:lnTo>
                  <a:lnTo>
                    <a:pt x="11941" y="5626"/>
                  </a:lnTo>
                  <a:lnTo>
                    <a:pt x="11794" y="5513"/>
                  </a:lnTo>
                  <a:lnTo>
                    <a:pt x="11658" y="5414"/>
                  </a:lnTo>
                  <a:lnTo>
                    <a:pt x="11556" y="5301"/>
                  </a:lnTo>
                  <a:lnTo>
                    <a:pt x="11466" y="5187"/>
                  </a:lnTo>
                  <a:lnTo>
                    <a:pt x="11398" y="5089"/>
                  </a:lnTo>
                  <a:lnTo>
                    <a:pt x="11376" y="4947"/>
                  </a:lnTo>
                  <a:lnTo>
                    <a:pt x="11353" y="4834"/>
                  </a:lnTo>
                  <a:lnTo>
                    <a:pt x="11353" y="4707"/>
                  </a:lnTo>
                  <a:lnTo>
                    <a:pt x="11376" y="4565"/>
                  </a:lnTo>
                  <a:lnTo>
                    <a:pt x="11443" y="4410"/>
                  </a:lnTo>
                  <a:lnTo>
                    <a:pt x="11511" y="4240"/>
                  </a:lnTo>
                  <a:lnTo>
                    <a:pt x="11703" y="3887"/>
                  </a:lnTo>
                  <a:lnTo>
                    <a:pt x="11986" y="3505"/>
                  </a:lnTo>
                  <a:lnTo>
                    <a:pt x="12144" y="3265"/>
                  </a:lnTo>
                  <a:lnTo>
                    <a:pt x="12246" y="3025"/>
                  </a:lnTo>
                  <a:lnTo>
                    <a:pt x="12336" y="2756"/>
                  </a:lnTo>
                  <a:lnTo>
                    <a:pt x="12404" y="2445"/>
                  </a:lnTo>
                  <a:lnTo>
                    <a:pt x="12438" y="2176"/>
                  </a:lnTo>
                  <a:lnTo>
                    <a:pt x="12438" y="1880"/>
                  </a:lnTo>
                  <a:lnTo>
                    <a:pt x="12404" y="1583"/>
                  </a:lnTo>
                  <a:lnTo>
                    <a:pt x="12336" y="1314"/>
                  </a:lnTo>
                  <a:lnTo>
                    <a:pt x="12246" y="1046"/>
                  </a:lnTo>
                  <a:lnTo>
                    <a:pt x="12099" y="791"/>
                  </a:lnTo>
                  <a:lnTo>
                    <a:pt x="12008" y="692"/>
                  </a:lnTo>
                  <a:lnTo>
                    <a:pt x="11918" y="579"/>
                  </a:lnTo>
                  <a:lnTo>
                    <a:pt x="11816" y="466"/>
                  </a:lnTo>
                  <a:lnTo>
                    <a:pt x="11703" y="381"/>
                  </a:lnTo>
                  <a:lnTo>
                    <a:pt x="11579" y="310"/>
                  </a:lnTo>
                  <a:lnTo>
                    <a:pt x="11443" y="226"/>
                  </a:lnTo>
                  <a:lnTo>
                    <a:pt x="11297" y="169"/>
                  </a:lnTo>
                  <a:lnTo>
                    <a:pt x="11138" y="113"/>
                  </a:lnTo>
                  <a:lnTo>
                    <a:pt x="10969" y="56"/>
                  </a:lnTo>
                  <a:lnTo>
                    <a:pt x="10800" y="28"/>
                  </a:lnTo>
                  <a:lnTo>
                    <a:pt x="10619" y="28"/>
                  </a:lnTo>
                  <a:lnTo>
                    <a:pt x="10404" y="28"/>
                  </a:lnTo>
                  <a:lnTo>
                    <a:pt x="10257" y="28"/>
                  </a:lnTo>
                  <a:lnTo>
                    <a:pt x="10076" y="56"/>
                  </a:lnTo>
                  <a:lnTo>
                    <a:pt x="9952" y="84"/>
                  </a:lnTo>
                  <a:lnTo>
                    <a:pt x="9794" y="141"/>
                  </a:lnTo>
                  <a:lnTo>
                    <a:pt x="9692" y="226"/>
                  </a:lnTo>
                  <a:lnTo>
                    <a:pt x="9557" y="282"/>
                  </a:lnTo>
                  <a:lnTo>
                    <a:pt x="9455" y="381"/>
                  </a:lnTo>
                  <a:lnTo>
                    <a:pt x="9365" y="466"/>
                  </a:lnTo>
                  <a:lnTo>
                    <a:pt x="9274" y="579"/>
                  </a:lnTo>
                  <a:lnTo>
                    <a:pt x="9184" y="692"/>
                  </a:lnTo>
                  <a:lnTo>
                    <a:pt x="9128" y="791"/>
                  </a:lnTo>
                  <a:lnTo>
                    <a:pt x="9060" y="932"/>
                  </a:lnTo>
                  <a:lnTo>
                    <a:pt x="8969" y="1201"/>
                  </a:lnTo>
                  <a:lnTo>
                    <a:pt x="8913" y="1498"/>
                  </a:lnTo>
                  <a:lnTo>
                    <a:pt x="8890" y="1795"/>
                  </a:lnTo>
                  <a:lnTo>
                    <a:pt x="8890" y="2120"/>
                  </a:lnTo>
                  <a:lnTo>
                    <a:pt x="8913" y="2445"/>
                  </a:lnTo>
                  <a:lnTo>
                    <a:pt x="8969" y="2756"/>
                  </a:lnTo>
                  <a:lnTo>
                    <a:pt x="9060" y="3081"/>
                  </a:lnTo>
                  <a:lnTo>
                    <a:pt x="9173" y="3378"/>
                  </a:lnTo>
                  <a:lnTo>
                    <a:pt x="9297" y="3647"/>
                  </a:lnTo>
                  <a:lnTo>
                    <a:pt x="9466" y="3887"/>
                  </a:lnTo>
                  <a:lnTo>
                    <a:pt x="9579" y="4085"/>
                  </a:lnTo>
                  <a:lnTo>
                    <a:pt x="9670" y="4269"/>
                  </a:lnTo>
                  <a:lnTo>
                    <a:pt x="9726" y="4467"/>
                  </a:lnTo>
                  <a:lnTo>
                    <a:pt x="9771" y="4650"/>
                  </a:lnTo>
                  <a:lnTo>
                    <a:pt x="9771" y="4834"/>
                  </a:lnTo>
                  <a:lnTo>
                    <a:pt x="9749" y="5032"/>
                  </a:lnTo>
                  <a:lnTo>
                    <a:pt x="9715" y="5216"/>
                  </a:lnTo>
                  <a:lnTo>
                    <a:pt x="9625" y="5385"/>
                  </a:lnTo>
                  <a:lnTo>
                    <a:pt x="9534" y="5513"/>
                  </a:lnTo>
                  <a:lnTo>
                    <a:pt x="9410" y="5626"/>
                  </a:lnTo>
                  <a:lnTo>
                    <a:pt x="9229" y="5710"/>
                  </a:lnTo>
                  <a:lnTo>
                    <a:pt x="9060" y="5767"/>
                  </a:lnTo>
                  <a:lnTo>
                    <a:pt x="8845" y="5767"/>
                  </a:lnTo>
                  <a:lnTo>
                    <a:pt x="8585" y="5739"/>
                  </a:lnTo>
                  <a:lnTo>
                    <a:pt x="8325" y="5654"/>
                  </a:lnTo>
                  <a:lnTo>
                    <a:pt x="8020" y="5513"/>
                  </a:lnTo>
                  <a:lnTo>
                    <a:pt x="7840" y="5442"/>
                  </a:lnTo>
                  <a:lnTo>
                    <a:pt x="7648" y="5385"/>
                  </a:lnTo>
                  <a:lnTo>
                    <a:pt x="7433" y="5329"/>
                  </a:lnTo>
                  <a:lnTo>
                    <a:pt x="7241" y="5301"/>
                  </a:lnTo>
                  <a:lnTo>
                    <a:pt x="6755" y="5301"/>
                  </a:lnTo>
                  <a:lnTo>
                    <a:pt x="6281" y="5329"/>
                  </a:lnTo>
                  <a:lnTo>
                    <a:pt x="5784" y="5385"/>
                  </a:lnTo>
                  <a:lnTo>
                    <a:pt x="5264" y="5498"/>
                  </a:lnTo>
                  <a:lnTo>
                    <a:pt x="4744" y="5597"/>
                  </a:lnTo>
                  <a:lnTo>
                    <a:pt x="4247" y="5739"/>
                  </a:lnTo>
                  <a:lnTo>
                    <a:pt x="4202" y="5894"/>
                  </a:lnTo>
                  <a:lnTo>
                    <a:pt x="4202" y="6191"/>
                  </a:lnTo>
                  <a:lnTo>
                    <a:pt x="4202" y="6545"/>
                  </a:lnTo>
                  <a:lnTo>
                    <a:pt x="4225" y="6954"/>
                  </a:lnTo>
                  <a:lnTo>
                    <a:pt x="4315" y="7930"/>
                  </a:lnTo>
                  <a:lnTo>
                    <a:pt x="4394" y="9018"/>
                  </a:lnTo>
                  <a:lnTo>
                    <a:pt x="4439" y="9570"/>
                  </a:lnTo>
                  <a:lnTo>
                    <a:pt x="4462" y="10107"/>
                  </a:lnTo>
                  <a:lnTo>
                    <a:pt x="4484" y="10630"/>
                  </a:lnTo>
                  <a:lnTo>
                    <a:pt x="4507" y="11082"/>
                  </a:lnTo>
                  <a:lnTo>
                    <a:pt x="4484" y="11520"/>
                  </a:lnTo>
                  <a:lnTo>
                    <a:pt x="4439" y="11874"/>
                  </a:lnTo>
                  <a:lnTo>
                    <a:pt x="4394" y="12029"/>
                  </a:lnTo>
                  <a:lnTo>
                    <a:pt x="4349" y="12171"/>
                  </a:lnTo>
                  <a:lnTo>
                    <a:pt x="4315" y="12284"/>
                  </a:lnTo>
                  <a:lnTo>
                    <a:pt x="4247" y="12354"/>
                  </a:lnTo>
                  <a:close/>
                </a:path>
              </a:pathLst>
            </a:custGeom>
            <a:solidFill>
              <a:srgbClr val="FFFFCC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Puzzle4"/>
            <p:cNvSpPr>
              <a:spLocks noEditPoints="1" noChangeArrowheads="1"/>
            </p:cNvSpPr>
            <p:nvPr/>
          </p:nvSpPr>
          <p:spPr bwMode="auto">
            <a:xfrm>
              <a:off x="3812116" y="1115104"/>
              <a:ext cx="943110" cy="2022685"/>
            </a:xfrm>
            <a:custGeom>
              <a:avLst/>
              <a:gdLst>
                <a:gd name="T0" fmla="*/ 8307 w 21600"/>
                <a:gd name="T1" fmla="*/ 11593 h 21600"/>
                <a:gd name="T2" fmla="*/ 453 w 21600"/>
                <a:gd name="T3" fmla="*/ 16938 h 21600"/>
                <a:gd name="T4" fmla="*/ 11500 w 21600"/>
                <a:gd name="T5" fmla="*/ 21600 h 21600"/>
                <a:gd name="T6" fmla="*/ 20920 w 21600"/>
                <a:gd name="T7" fmla="*/ 16751 h 21600"/>
                <a:gd name="T8" fmla="*/ 13972 w 21600"/>
                <a:gd name="T9" fmla="*/ 10888 h 21600"/>
                <a:gd name="T10" fmla="*/ 21033 w 21600"/>
                <a:gd name="T11" fmla="*/ 4716 h 21600"/>
                <a:gd name="T12" fmla="*/ 11102 w 21600"/>
                <a:gd name="T13" fmla="*/ 11 h 21600"/>
                <a:gd name="T14" fmla="*/ 453 w 21600"/>
                <a:gd name="T15" fmla="*/ 4716 h 21600"/>
                <a:gd name="T16" fmla="*/ 2076 w 21600"/>
                <a:gd name="T17" fmla="*/ 5664 h 21600"/>
                <a:gd name="T18" fmla="*/ 20203 w 21600"/>
                <a:gd name="T19" fmla="*/ 1598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3813" y="10590"/>
                  </a:moveTo>
                  <a:lnTo>
                    <a:pt x="3927" y="10513"/>
                  </a:lnTo>
                  <a:lnTo>
                    <a:pt x="4078" y="10425"/>
                  </a:lnTo>
                  <a:lnTo>
                    <a:pt x="4210" y="10359"/>
                  </a:lnTo>
                  <a:lnTo>
                    <a:pt x="4361" y="10315"/>
                  </a:lnTo>
                  <a:lnTo>
                    <a:pt x="4682" y="10237"/>
                  </a:lnTo>
                  <a:lnTo>
                    <a:pt x="5041" y="10193"/>
                  </a:lnTo>
                  <a:lnTo>
                    <a:pt x="5456" y="10171"/>
                  </a:lnTo>
                  <a:lnTo>
                    <a:pt x="5853" y="10193"/>
                  </a:lnTo>
                  <a:lnTo>
                    <a:pt x="6249" y="10260"/>
                  </a:lnTo>
                  <a:lnTo>
                    <a:pt x="6646" y="10337"/>
                  </a:lnTo>
                  <a:lnTo>
                    <a:pt x="7004" y="10469"/>
                  </a:lnTo>
                  <a:lnTo>
                    <a:pt x="7363" y="10612"/>
                  </a:lnTo>
                  <a:lnTo>
                    <a:pt x="7665" y="10788"/>
                  </a:lnTo>
                  <a:lnTo>
                    <a:pt x="7911" y="10998"/>
                  </a:lnTo>
                  <a:lnTo>
                    <a:pt x="8024" y="11097"/>
                  </a:lnTo>
                  <a:lnTo>
                    <a:pt x="8137" y="11207"/>
                  </a:lnTo>
                  <a:lnTo>
                    <a:pt x="8194" y="11340"/>
                  </a:lnTo>
                  <a:lnTo>
                    <a:pt x="8269" y="11461"/>
                  </a:lnTo>
                  <a:lnTo>
                    <a:pt x="8307" y="11593"/>
                  </a:lnTo>
                  <a:lnTo>
                    <a:pt x="8307" y="11714"/>
                  </a:lnTo>
                  <a:lnTo>
                    <a:pt x="8307" y="11868"/>
                  </a:lnTo>
                  <a:lnTo>
                    <a:pt x="8307" y="12012"/>
                  </a:lnTo>
                  <a:lnTo>
                    <a:pt x="8194" y="12265"/>
                  </a:lnTo>
                  <a:lnTo>
                    <a:pt x="8062" y="12519"/>
                  </a:lnTo>
                  <a:lnTo>
                    <a:pt x="7873" y="12706"/>
                  </a:lnTo>
                  <a:lnTo>
                    <a:pt x="7627" y="12904"/>
                  </a:lnTo>
                  <a:lnTo>
                    <a:pt x="7363" y="13048"/>
                  </a:lnTo>
                  <a:lnTo>
                    <a:pt x="7080" y="13180"/>
                  </a:lnTo>
                  <a:lnTo>
                    <a:pt x="6759" y="13257"/>
                  </a:lnTo>
                  <a:lnTo>
                    <a:pt x="6419" y="13345"/>
                  </a:lnTo>
                  <a:lnTo>
                    <a:pt x="6098" y="13389"/>
                  </a:lnTo>
                  <a:lnTo>
                    <a:pt x="5739" y="13389"/>
                  </a:lnTo>
                  <a:lnTo>
                    <a:pt x="5418" y="13389"/>
                  </a:lnTo>
                  <a:lnTo>
                    <a:pt x="5079" y="13345"/>
                  </a:lnTo>
                  <a:lnTo>
                    <a:pt x="4758" y="13301"/>
                  </a:lnTo>
                  <a:lnTo>
                    <a:pt x="4474" y="13213"/>
                  </a:lnTo>
                  <a:lnTo>
                    <a:pt x="4172" y="13114"/>
                  </a:lnTo>
                  <a:lnTo>
                    <a:pt x="3965" y="12982"/>
                  </a:lnTo>
                  <a:lnTo>
                    <a:pt x="3738" y="12838"/>
                  </a:lnTo>
                  <a:lnTo>
                    <a:pt x="3493" y="12706"/>
                  </a:lnTo>
                  <a:lnTo>
                    <a:pt x="3228" y="12607"/>
                  </a:lnTo>
                  <a:lnTo>
                    <a:pt x="2945" y="12519"/>
                  </a:lnTo>
                  <a:lnTo>
                    <a:pt x="2700" y="12431"/>
                  </a:lnTo>
                  <a:lnTo>
                    <a:pt x="2397" y="12375"/>
                  </a:lnTo>
                  <a:lnTo>
                    <a:pt x="2152" y="12331"/>
                  </a:lnTo>
                  <a:lnTo>
                    <a:pt x="1888" y="12309"/>
                  </a:lnTo>
                  <a:lnTo>
                    <a:pt x="1642" y="12309"/>
                  </a:lnTo>
                  <a:lnTo>
                    <a:pt x="1397" y="12331"/>
                  </a:lnTo>
                  <a:lnTo>
                    <a:pt x="1170" y="12397"/>
                  </a:lnTo>
                  <a:lnTo>
                    <a:pt x="962" y="12453"/>
                  </a:lnTo>
                  <a:lnTo>
                    <a:pt x="774" y="12563"/>
                  </a:lnTo>
                  <a:lnTo>
                    <a:pt x="623" y="12684"/>
                  </a:lnTo>
                  <a:lnTo>
                    <a:pt x="528" y="12838"/>
                  </a:lnTo>
                  <a:lnTo>
                    <a:pt x="453" y="13026"/>
                  </a:lnTo>
                  <a:lnTo>
                    <a:pt x="339" y="13477"/>
                  </a:lnTo>
                  <a:lnTo>
                    <a:pt x="226" y="13984"/>
                  </a:lnTo>
                  <a:lnTo>
                    <a:pt x="151" y="14535"/>
                  </a:lnTo>
                  <a:lnTo>
                    <a:pt x="113" y="15075"/>
                  </a:lnTo>
                  <a:lnTo>
                    <a:pt x="113" y="15626"/>
                  </a:lnTo>
                  <a:lnTo>
                    <a:pt x="151" y="16133"/>
                  </a:lnTo>
                  <a:lnTo>
                    <a:pt x="188" y="16376"/>
                  </a:lnTo>
                  <a:lnTo>
                    <a:pt x="264" y="16585"/>
                  </a:lnTo>
                  <a:lnTo>
                    <a:pt x="339" y="16773"/>
                  </a:lnTo>
                  <a:lnTo>
                    <a:pt x="453" y="16938"/>
                  </a:lnTo>
                  <a:lnTo>
                    <a:pt x="1095" y="16883"/>
                  </a:lnTo>
                  <a:lnTo>
                    <a:pt x="1963" y="16795"/>
                  </a:lnTo>
                  <a:lnTo>
                    <a:pt x="2945" y="16751"/>
                  </a:lnTo>
                  <a:lnTo>
                    <a:pt x="3965" y="16706"/>
                  </a:lnTo>
                  <a:lnTo>
                    <a:pt x="5022" y="16684"/>
                  </a:lnTo>
                  <a:lnTo>
                    <a:pt x="5947" y="16684"/>
                  </a:lnTo>
                  <a:lnTo>
                    <a:pt x="6759" y="16706"/>
                  </a:lnTo>
                  <a:lnTo>
                    <a:pt x="7363" y="16751"/>
                  </a:lnTo>
                  <a:lnTo>
                    <a:pt x="7948" y="16839"/>
                  </a:lnTo>
                  <a:lnTo>
                    <a:pt x="8458" y="16916"/>
                  </a:lnTo>
                  <a:lnTo>
                    <a:pt x="8893" y="17026"/>
                  </a:lnTo>
                  <a:lnTo>
                    <a:pt x="9289" y="17158"/>
                  </a:lnTo>
                  <a:lnTo>
                    <a:pt x="9572" y="17280"/>
                  </a:lnTo>
                  <a:lnTo>
                    <a:pt x="9799" y="17412"/>
                  </a:lnTo>
                  <a:lnTo>
                    <a:pt x="9969" y="17555"/>
                  </a:lnTo>
                  <a:lnTo>
                    <a:pt x="10120" y="17687"/>
                  </a:lnTo>
                  <a:lnTo>
                    <a:pt x="10158" y="17831"/>
                  </a:lnTo>
                  <a:lnTo>
                    <a:pt x="10195" y="17974"/>
                  </a:lnTo>
                  <a:lnTo>
                    <a:pt x="10158" y="18128"/>
                  </a:lnTo>
                  <a:lnTo>
                    <a:pt x="10082" y="18271"/>
                  </a:lnTo>
                  <a:lnTo>
                    <a:pt x="9969" y="18426"/>
                  </a:lnTo>
                  <a:lnTo>
                    <a:pt x="9837" y="18569"/>
                  </a:lnTo>
                  <a:lnTo>
                    <a:pt x="9648" y="18701"/>
                  </a:lnTo>
                  <a:lnTo>
                    <a:pt x="9440" y="18822"/>
                  </a:lnTo>
                  <a:lnTo>
                    <a:pt x="9213" y="18999"/>
                  </a:lnTo>
                  <a:lnTo>
                    <a:pt x="9044" y="19186"/>
                  </a:lnTo>
                  <a:lnTo>
                    <a:pt x="8893" y="19395"/>
                  </a:lnTo>
                  <a:lnTo>
                    <a:pt x="8817" y="19627"/>
                  </a:lnTo>
                  <a:lnTo>
                    <a:pt x="8779" y="19858"/>
                  </a:lnTo>
                  <a:lnTo>
                    <a:pt x="8779" y="20112"/>
                  </a:lnTo>
                  <a:lnTo>
                    <a:pt x="8855" y="20354"/>
                  </a:lnTo>
                  <a:lnTo>
                    <a:pt x="8968" y="20586"/>
                  </a:lnTo>
                  <a:lnTo>
                    <a:pt x="9138" y="20817"/>
                  </a:lnTo>
                  <a:lnTo>
                    <a:pt x="9365" y="21026"/>
                  </a:lnTo>
                  <a:lnTo>
                    <a:pt x="9610" y="21192"/>
                  </a:lnTo>
                  <a:lnTo>
                    <a:pt x="9950" y="21368"/>
                  </a:lnTo>
                  <a:lnTo>
                    <a:pt x="10120" y="21445"/>
                  </a:lnTo>
                  <a:lnTo>
                    <a:pt x="10346" y="21511"/>
                  </a:lnTo>
                  <a:lnTo>
                    <a:pt x="10516" y="21555"/>
                  </a:lnTo>
                  <a:lnTo>
                    <a:pt x="10743" y="21600"/>
                  </a:lnTo>
                  <a:lnTo>
                    <a:pt x="10988" y="21644"/>
                  </a:lnTo>
                  <a:lnTo>
                    <a:pt x="11215" y="21666"/>
                  </a:lnTo>
                  <a:lnTo>
                    <a:pt x="11498" y="21666"/>
                  </a:lnTo>
                  <a:lnTo>
                    <a:pt x="11762" y="21666"/>
                  </a:lnTo>
                  <a:lnTo>
                    <a:pt x="12253" y="21644"/>
                  </a:lnTo>
                  <a:lnTo>
                    <a:pt x="12763" y="21577"/>
                  </a:lnTo>
                  <a:lnTo>
                    <a:pt x="13197" y="21467"/>
                  </a:lnTo>
                  <a:lnTo>
                    <a:pt x="13556" y="21346"/>
                  </a:lnTo>
                  <a:lnTo>
                    <a:pt x="13896" y="21192"/>
                  </a:lnTo>
                  <a:lnTo>
                    <a:pt x="14179" y="21026"/>
                  </a:lnTo>
                  <a:lnTo>
                    <a:pt x="14444" y="20839"/>
                  </a:lnTo>
                  <a:lnTo>
                    <a:pt x="14576" y="20641"/>
                  </a:lnTo>
                  <a:lnTo>
                    <a:pt x="14727" y="20431"/>
                  </a:lnTo>
                  <a:lnTo>
                    <a:pt x="14765" y="20200"/>
                  </a:lnTo>
                  <a:lnTo>
                    <a:pt x="14802" y="19991"/>
                  </a:lnTo>
                  <a:lnTo>
                    <a:pt x="14727" y="19759"/>
                  </a:lnTo>
                  <a:lnTo>
                    <a:pt x="14613" y="19550"/>
                  </a:lnTo>
                  <a:lnTo>
                    <a:pt x="14444" y="19307"/>
                  </a:lnTo>
                  <a:lnTo>
                    <a:pt x="14217" y="19098"/>
                  </a:lnTo>
                  <a:lnTo>
                    <a:pt x="13934" y="18911"/>
                  </a:lnTo>
                  <a:lnTo>
                    <a:pt x="13669" y="18745"/>
                  </a:lnTo>
                  <a:lnTo>
                    <a:pt x="13462" y="18547"/>
                  </a:lnTo>
                  <a:lnTo>
                    <a:pt x="13311" y="18337"/>
                  </a:lnTo>
                  <a:lnTo>
                    <a:pt x="13197" y="18150"/>
                  </a:lnTo>
                  <a:lnTo>
                    <a:pt x="13122" y="17941"/>
                  </a:lnTo>
                  <a:lnTo>
                    <a:pt x="13122" y="17720"/>
                  </a:lnTo>
                  <a:lnTo>
                    <a:pt x="13122" y="17533"/>
                  </a:lnTo>
                  <a:lnTo>
                    <a:pt x="13197" y="17346"/>
                  </a:lnTo>
                  <a:lnTo>
                    <a:pt x="13273" y="17158"/>
                  </a:lnTo>
                  <a:lnTo>
                    <a:pt x="13386" y="16982"/>
                  </a:lnTo>
                  <a:lnTo>
                    <a:pt x="13537" y="16839"/>
                  </a:lnTo>
                  <a:lnTo>
                    <a:pt x="13707" y="16706"/>
                  </a:lnTo>
                  <a:lnTo>
                    <a:pt x="13896" y="16607"/>
                  </a:lnTo>
                  <a:lnTo>
                    <a:pt x="14104" y="16519"/>
                  </a:lnTo>
                  <a:lnTo>
                    <a:pt x="14330" y="16453"/>
                  </a:lnTo>
                  <a:lnTo>
                    <a:pt x="14538" y="16431"/>
                  </a:lnTo>
                  <a:lnTo>
                    <a:pt x="14897" y="16453"/>
                  </a:lnTo>
                  <a:lnTo>
                    <a:pt x="15406" y="16497"/>
                  </a:lnTo>
                  <a:lnTo>
                    <a:pt x="16105" y="16541"/>
                  </a:lnTo>
                  <a:lnTo>
                    <a:pt x="16898" y="16607"/>
                  </a:lnTo>
                  <a:lnTo>
                    <a:pt x="17804" y="16651"/>
                  </a:lnTo>
                  <a:lnTo>
                    <a:pt x="18786" y="16684"/>
                  </a:lnTo>
                  <a:lnTo>
                    <a:pt x="19844" y="16728"/>
                  </a:lnTo>
                  <a:lnTo>
                    <a:pt x="20920" y="16751"/>
                  </a:lnTo>
                  <a:lnTo>
                    <a:pt x="21109" y="16497"/>
                  </a:lnTo>
                  <a:lnTo>
                    <a:pt x="21241" y="16222"/>
                  </a:lnTo>
                  <a:lnTo>
                    <a:pt x="21392" y="15946"/>
                  </a:lnTo>
                  <a:lnTo>
                    <a:pt x="21467" y="15648"/>
                  </a:lnTo>
                  <a:lnTo>
                    <a:pt x="21543" y="15351"/>
                  </a:lnTo>
                  <a:lnTo>
                    <a:pt x="21618" y="15042"/>
                  </a:lnTo>
                  <a:lnTo>
                    <a:pt x="21618" y="14745"/>
                  </a:lnTo>
                  <a:lnTo>
                    <a:pt x="21618" y="14447"/>
                  </a:lnTo>
                  <a:lnTo>
                    <a:pt x="21618" y="14150"/>
                  </a:lnTo>
                  <a:lnTo>
                    <a:pt x="21581" y="13852"/>
                  </a:lnTo>
                  <a:lnTo>
                    <a:pt x="21505" y="13577"/>
                  </a:lnTo>
                  <a:lnTo>
                    <a:pt x="21430" y="13301"/>
                  </a:lnTo>
                  <a:lnTo>
                    <a:pt x="21354" y="13048"/>
                  </a:lnTo>
                  <a:lnTo>
                    <a:pt x="21241" y="12816"/>
                  </a:lnTo>
                  <a:lnTo>
                    <a:pt x="21146" y="12607"/>
                  </a:lnTo>
                  <a:lnTo>
                    <a:pt x="21033" y="12431"/>
                  </a:lnTo>
                  <a:lnTo>
                    <a:pt x="20920" y="12265"/>
                  </a:lnTo>
                  <a:lnTo>
                    <a:pt x="20769" y="12144"/>
                  </a:lnTo>
                  <a:lnTo>
                    <a:pt x="20637" y="12034"/>
                  </a:lnTo>
                  <a:lnTo>
                    <a:pt x="20486" y="11946"/>
                  </a:lnTo>
                  <a:lnTo>
                    <a:pt x="20297" y="11891"/>
                  </a:lnTo>
                  <a:lnTo>
                    <a:pt x="20165" y="11846"/>
                  </a:lnTo>
                  <a:lnTo>
                    <a:pt x="19976" y="11824"/>
                  </a:lnTo>
                  <a:lnTo>
                    <a:pt x="19806" y="11802"/>
                  </a:lnTo>
                  <a:lnTo>
                    <a:pt x="19390" y="11824"/>
                  </a:lnTo>
                  <a:lnTo>
                    <a:pt x="18956" y="11891"/>
                  </a:lnTo>
                  <a:lnTo>
                    <a:pt x="18503" y="11968"/>
                  </a:lnTo>
                  <a:lnTo>
                    <a:pt x="17993" y="12078"/>
                  </a:lnTo>
                  <a:lnTo>
                    <a:pt x="17653" y="12144"/>
                  </a:lnTo>
                  <a:lnTo>
                    <a:pt x="17332" y="12199"/>
                  </a:lnTo>
                  <a:lnTo>
                    <a:pt x="17049" y="12221"/>
                  </a:lnTo>
                  <a:lnTo>
                    <a:pt x="16747" y="12243"/>
                  </a:lnTo>
                  <a:lnTo>
                    <a:pt x="16464" y="12243"/>
                  </a:lnTo>
                  <a:lnTo>
                    <a:pt x="16218" y="12243"/>
                  </a:lnTo>
                  <a:lnTo>
                    <a:pt x="15992" y="12221"/>
                  </a:lnTo>
                  <a:lnTo>
                    <a:pt x="15746" y="12199"/>
                  </a:lnTo>
                  <a:lnTo>
                    <a:pt x="15520" y="12155"/>
                  </a:lnTo>
                  <a:lnTo>
                    <a:pt x="15350" y="12122"/>
                  </a:lnTo>
                  <a:lnTo>
                    <a:pt x="15161" y="12056"/>
                  </a:lnTo>
                  <a:lnTo>
                    <a:pt x="14972" y="11990"/>
                  </a:lnTo>
                  <a:lnTo>
                    <a:pt x="14689" y="11846"/>
                  </a:lnTo>
                  <a:lnTo>
                    <a:pt x="14444" y="11670"/>
                  </a:lnTo>
                  <a:lnTo>
                    <a:pt x="14255" y="11483"/>
                  </a:lnTo>
                  <a:lnTo>
                    <a:pt x="14104" y="11295"/>
                  </a:lnTo>
                  <a:lnTo>
                    <a:pt x="14028" y="11086"/>
                  </a:lnTo>
                  <a:lnTo>
                    <a:pt x="13972" y="10888"/>
                  </a:lnTo>
                  <a:lnTo>
                    <a:pt x="13972" y="10700"/>
                  </a:lnTo>
                  <a:lnTo>
                    <a:pt x="14009" y="10513"/>
                  </a:lnTo>
                  <a:lnTo>
                    <a:pt x="14066" y="10359"/>
                  </a:lnTo>
                  <a:lnTo>
                    <a:pt x="14179" y="10215"/>
                  </a:lnTo>
                  <a:lnTo>
                    <a:pt x="14406" y="10006"/>
                  </a:lnTo>
                  <a:lnTo>
                    <a:pt x="14651" y="9830"/>
                  </a:lnTo>
                  <a:lnTo>
                    <a:pt x="14878" y="9686"/>
                  </a:lnTo>
                  <a:lnTo>
                    <a:pt x="15123" y="9554"/>
                  </a:lnTo>
                  <a:lnTo>
                    <a:pt x="15350" y="9477"/>
                  </a:lnTo>
                  <a:lnTo>
                    <a:pt x="15558" y="9411"/>
                  </a:lnTo>
                  <a:lnTo>
                    <a:pt x="15803" y="9345"/>
                  </a:lnTo>
                  <a:lnTo>
                    <a:pt x="16030" y="9323"/>
                  </a:lnTo>
                  <a:lnTo>
                    <a:pt x="16256" y="9301"/>
                  </a:lnTo>
                  <a:lnTo>
                    <a:pt x="16464" y="9323"/>
                  </a:lnTo>
                  <a:lnTo>
                    <a:pt x="16690" y="9345"/>
                  </a:lnTo>
                  <a:lnTo>
                    <a:pt x="16898" y="9367"/>
                  </a:lnTo>
                  <a:lnTo>
                    <a:pt x="17332" y="9477"/>
                  </a:lnTo>
                  <a:lnTo>
                    <a:pt x="17767" y="9598"/>
                  </a:lnTo>
                  <a:lnTo>
                    <a:pt x="18163" y="9731"/>
                  </a:lnTo>
                  <a:lnTo>
                    <a:pt x="18597" y="9874"/>
                  </a:lnTo>
                  <a:lnTo>
                    <a:pt x="18994" y="10006"/>
                  </a:lnTo>
                  <a:lnTo>
                    <a:pt x="19428" y="10083"/>
                  </a:lnTo>
                  <a:lnTo>
                    <a:pt x="19617" y="10127"/>
                  </a:lnTo>
                  <a:lnTo>
                    <a:pt x="19844" y="10149"/>
                  </a:lnTo>
                  <a:lnTo>
                    <a:pt x="20013" y="10149"/>
                  </a:lnTo>
                  <a:lnTo>
                    <a:pt x="20240" y="10127"/>
                  </a:lnTo>
                  <a:lnTo>
                    <a:pt x="20410" y="10105"/>
                  </a:lnTo>
                  <a:lnTo>
                    <a:pt x="20637" y="10061"/>
                  </a:lnTo>
                  <a:lnTo>
                    <a:pt x="20844" y="9984"/>
                  </a:lnTo>
                  <a:lnTo>
                    <a:pt x="21033" y="9896"/>
                  </a:lnTo>
                  <a:lnTo>
                    <a:pt x="21146" y="9830"/>
                  </a:lnTo>
                  <a:lnTo>
                    <a:pt x="21203" y="9753"/>
                  </a:lnTo>
                  <a:lnTo>
                    <a:pt x="21279" y="9642"/>
                  </a:lnTo>
                  <a:lnTo>
                    <a:pt x="21354" y="9521"/>
                  </a:lnTo>
                  <a:lnTo>
                    <a:pt x="21430" y="9246"/>
                  </a:lnTo>
                  <a:lnTo>
                    <a:pt x="21430" y="8904"/>
                  </a:lnTo>
                  <a:lnTo>
                    <a:pt x="21430" y="8540"/>
                  </a:lnTo>
                  <a:lnTo>
                    <a:pt x="21392" y="8144"/>
                  </a:lnTo>
                  <a:lnTo>
                    <a:pt x="21354" y="7714"/>
                  </a:lnTo>
                  <a:lnTo>
                    <a:pt x="21279" y="7295"/>
                  </a:lnTo>
                  <a:lnTo>
                    <a:pt x="21146" y="6446"/>
                  </a:lnTo>
                  <a:lnTo>
                    <a:pt x="20995" y="5686"/>
                  </a:lnTo>
                  <a:lnTo>
                    <a:pt x="20958" y="5366"/>
                  </a:lnTo>
                  <a:lnTo>
                    <a:pt x="20958" y="5091"/>
                  </a:lnTo>
                  <a:lnTo>
                    <a:pt x="20958" y="4860"/>
                  </a:lnTo>
                  <a:lnTo>
                    <a:pt x="21033" y="4716"/>
                  </a:lnTo>
                  <a:lnTo>
                    <a:pt x="20637" y="4860"/>
                  </a:lnTo>
                  <a:lnTo>
                    <a:pt x="20127" y="4992"/>
                  </a:lnTo>
                  <a:lnTo>
                    <a:pt x="19617" y="5069"/>
                  </a:lnTo>
                  <a:lnTo>
                    <a:pt x="19032" y="5157"/>
                  </a:lnTo>
                  <a:lnTo>
                    <a:pt x="18465" y="5201"/>
                  </a:lnTo>
                  <a:lnTo>
                    <a:pt x="17842" y="5245"/>
                  </a:lnTo>
                  <a:lnTo>
                    <a:pt x="17219" y="5267"/>
                  </a:lnTo>
                  <a:lnTo>
                    <a:pt x="16615" y="5267"/>
                  </a:lnTo>
                  <a:lnTo>
                    <a:pt x="15992" y="5245"/>
                  </a:lnTo>
                  <a:lnTo>
                    <a:pt x="15369" y="5201"/>
                  </a:lnTo>
                  <a:lnTo>
                    <a:pt x="14840" y="5157"/>
                  </a:lnTo>
                  <a:lnTo>
                    <a:pt x="14293" y="5091"/>
                  </a:lnTo>
                  <a:lnTo>
                    <a:pt x="13783" y="5014"/>
                  </a:lnTo>
                  <a:lnTo>
                    <a:pt x="13386" y="4926"/>
                  </a:lnTo>
                  <a:lnTo>
                    <a:pt x="13027" y="4815"/>
                  </a:lnTo>
                  <a:lnTo>
                    <a:pt x="12725" y="4716"/>
                  </a:lnTo>
                  <a:lnTo>
                    <a:pt x="12480" y="4606"/>
                  </a:lnTo>
                  <a:lnTo>
                    <a:pt x="12291" y="4496"/>
                  </a:lnTo>
                  <a:lnTo>
                    <a:pt x="12197" y="4397"/>
                  </a:lnTo>
                  <a:lnTo>
                    <a:pt x="12083" y="4286"/>
                  </a:lnTo>
                  <a:lnTo>
                    <a:pt x="12046" y="4187"/>
                  </a:lnTo>
                  <a:lnTo>
                    <a:pt x="12008" y="4077"/>
                  </a:lnTo>
                  <a:lnTo>
                    <a:pt x="12046" y="3967"/>
                  </a:lnTo>
                  <a:lnTo>
                    <a:pt x="12121" y="3868"/>
                  </a:lnTo>
                  <a:lnTo>
                    <a:pt x="12197" y="3735"/>
                  </a:lnTo>
                  <a:lnTo>
                    <a:pt x="12291" y="3614"/>
                  </a:lnTo>
                  <a:lnTo>
                    <a:pt x="12442" y="3482"/>
                  </a:lnTo>
                  <a:lnTo>
                    <a:pt x="12631" y="3361"/>
                  </a:lnTo>
                  <a:lnTo>
                    <a:pt x="13065" y="3085"/>
                  </a:lnTo>
                  <a:lnTo>
                    <a:pt x="13537" y="2766"/>
                  </a:lnTo>
                  <a:lnTo>
                    <a:pt x="13783" y="2578"/>
                  </a:lnTo>
                  <a:lnTo>
                    <a:pt x="13934" y="2380"/>
                  </a:lnTo>
                  <a:lnTo>
                    <a:pt x="14028" y="2171"/>
                  </a:lnTo>
                  <a:lnTo>
                    <a:pt x="14104" y="1961"/>
                  </a:lnTo>
                  <a:lnTo>
                    <a:pt x="14104" y="1730"/>
                  </a:lnTo>
                  <a:lnTo>
                    <a:pt x="14066" y="1498"/>
                  </a:lnTo>
                  <a:lnTo>
                    <a:pt x="13972" y="1267"/>
                  </a:lnTo>
                  <a:lnTo>
                    <a:pt x="13820" y="1057"/>
                  </a:lnTo>
                  <a:lnTo>
                    <a:pt x="13594" y="837"/>
                  </a:lnTo>
                  <a:lnTo>
                    <a:pt x="13386" y="628"/>
                  </a:lnTo>
                  <a:lnTo>
                    <a:pt x="13103" y="462"/>
                  </a:lnTo>
                  <a:lnTo>
                    <a:pt x="12763" y="308"/>
                  </a:lnTo>
                  <a:lnTo>
                    <a:pt x="12404" y="187"/>
                  </a:lnTo>
                  <a:lnTo>
                    <a:pt x="12008" y="77"/>
                  </a:lnTo>
                  <a:lnTo>
                    <a:pt x="11574" y="33"/>
                  </a:lnTo>
                  <a:lnTo>
                    <a:pt x="11102" y="11"/>
                  </a:lnTo>
                  <a:lnTo>
                    <a:pt x="10667" y="11"/>
                  </a:lnTo>
                  <a:lnTo>
                    <a:pt x="10233" y="77"/>
                  </a:lnTo>
                  <a:lnTo>
                    <a:pt x="9837" y="187"/>
                  </a:lnTo>
                  <a:lnTo>
                    <a:pt x="9440" y="286"/>
                  </a:lnTo>
                  <a:lnTo>
                    <a:pt x="9062" y="462"/>
                  </a:lnTo>
                  <a:lnTo>
                    <a:pt x="8741" y="628"/>
                  </a:lnTo>
                  <a:lnTo>
                    <a:pt x="8458" y="815"/>
                  </a:lnTo>
                  <a:lnTo>
                    <a:pt x="8232" y="1035"/>
                  </a:lnTo>
                  <a:lnTo>
                    <a:pt x="8062" y="1245"/>
                  </a:lnTo>
                  <a:lnTo>
                    <a:pt x="7911" y="1476"/>
                  </a:lnTo>
                  <a:lnTo>
                    <a:pt x="7835" y="1708"/>
                  </a:lnTo>
                  <a:lnTo>
                    <a:pt x="7797" y="1961"/>
                  </a:lnTo>
                  <a:lnTo>
                    <a:pt x="7835" y="2193"/>
                  </a:lnTo>
                  <a:lnTo>
                    <a:pt x="7948" y="2402"/>
                  </a:lnTo>
                  <a:lnTo>
                    <a:pt x="8062" y="2534"/>
                  </a:lnTo>
                  <a:lnTo>
                    <a:pt x="8175" y="2644"/>
                  </a:lnTo>
                  <a:lnTo>
                    <a:pt x="8269" y="2744"/>
                  </a:lnTo>
                  <a:lnTo>
                    <a:pt x="8420" y="2832"/>
                  </a:lnTo>
                  <a:lnTo>
                    <a:pt x="8704" y="3019"/>
                  </a:lnTo>
                  <a:lnTo>
                    <a:pt x="8968" y="3206"/>
                  </a:lnTo>
                  <a:lnTo>
                    <a:pt x="9138" y="3405"/>
                  </a:lnTo>
                  <a:lnTo>
                    <a:pt x="9327" y="3570"/>
                  </a:lnTo>
                  <a:lnTo>
                    <a:pt x="9440" y="3735"/>
                  </a:lnTo>
                  <a:lnTo>
                    <a:pt x="9516" y="3890"/>
                  </a:lnTo>
                  <a:lnTo>
                    <a:pt x="9534" y="4033"/>
                  </a:lnTo>
                  <a:lnTo>
                    <a:pt x="9534" y="4165"/>
                  </a:lnTo>
                  <a:lnTo>
                    <a:pt x="9516" y="4286"/>
                  </a:lnTo>
                  <a:lnTo>
                    <a:pt x="9440" y="4397"/>
                  </a:lnTo>
                  <a:lnTo>
                    <a:pt x="9327" y="4496"/>
                  </a:lnTo>
                  <a:lnTo>
                    <a:pt x="9176" y="4562"/>
                  </a:lnTo>
                  <a:lnTo>
                    <a:pt x="9006" y="4628"/>
                  </a:lnTo>
                  <a:lnTo>
                    <a:pt x="8779" y="4694"/>
                  </a:lnTo>
                  <a:lnTo>
                    <a:pt x="8534" y="4716"/>
                  </a:lnTo>
                  <a:lnTo>
                    <a:pt x="8232" y="4716"/>
                  </a:lnTo>
                  <a:lnTo>
                    <a:pt x="7118" y="4738"/>
                  </a:lnTo>
                  <a:lnTo>
                    <a:pt x="5947" y="4771"/>
                  </a:lnTo>
                  <a:lnTo>
                    <a:pt x="4795" y="4815"/>
                  </a:lnTo>
                  <a:lnTo>
                    <a:pt x="3681" y="4860"/>
                  </a:lnTo>
                  <a:lnTo>
                    <a:pt x="2662" y="4882"/>
                  </a:lnTo>
                  <a:lnTo>
                    <a:pt x="1755" y="4882"/>
                  </a:lnTo>
                  <a:lnTo>
                    <a:pt x="1359" y="4860"/>
                  </a:lnTo>
                  <a:lnTo>
                    <a:pt x="981" y="4837"/>
                  </a:lnTo>
                  <a:lnTo>
                    <a:pt x="698" y="4771"/>
                  </a:lnTo>
                  <a:lnTo>
                    <a:pt x="453" y="4716"/>
                  </a:lnTo>
                  <a:lnTo>
                    <a:pt x="453" y="5322"/>
                  </a:lnTo>
                  <a:lnTo>
                    <a:pt x="453" y="6083"/>
                  </a:lnTo>
                  <a:lnTo>
                    <a:pt x="453" y="6909"/>
                  </a:lnTo>
                  <a:lnTo>
                    <a:pt x="453" y="7780"/>
                  </a:lnTo>
                  <a:lnTo>
                    <a:pt x="453" y="8606"/>
                  </a:lnTo>
                  <a:lnTo>
                    <a:pt x="453" y="9345"/>
                  </a:lnTo>
                  <a:lnTo>
                    <a:pt x="453" y="9918"/>
                  </a:lnTo>
                  <a:lnTo>
                    <a:pt x="453" y="10282"/>
                  </a:lnTo>
                  <a:lnTo>
                    <a:pt x="490" y="10381"/>
                  </a:lnTo>
                  <a:lnTo>
                    <a:pt x="547" y="10491"/>
                  </a:lnTo>
                  <a:lnTo>
                    <a:pt x="660" y="10590"/>
                  </a:lnTo>
                  <a:lnTo>
                    <a:pt x="811" y="10700"/>
                  </a:lnTo>
                  <a:lnTo>
                    <a:pt x="981" y="10811"/>
                  </a:lnTo>
                  <a:lnTo>
                    <a:pt x="1208" y="10888"/>
                  </a:lnTo>
                  <a:lnTo>
                    <a:pt x="1453" y="10954"/>
                  </a:lnTo>
                  <a:lnTo>
                    <a:pt x="1718" y="11020"/>
                  </a:lnTo>
                  <a:lnTo>
                    <a:pt x="1963" y="11064"/>
                  </a:lnTo>
                  <a:lnTo>
                    <a:pt x="2265" y="11086"/>
                  </a:lnTo>
                  <a:lnTo>
                    <a:pt x="2548" y="11064"/>
                  </a:lnTo>
                  <a:lnTo>
                    <a:pt x="2794" y="11042"/>
                  </a:lnTo>
                  <a:lnTo>
                    <a:pt x="3096" y="10976"/>
                  </a:lnTo>
                  <a:lnTo>
                    <a:pt x="3341" y="10888"/>
                  </a:lnTo>
                  <a:lnTo>
                    <a:pt x="3606" y="10766"/>
                  </a:lnTo>
                  <a:lnTo>
                    <a:pt x="3813" y="10590"/>
                  </a:lnTo>
                  <a:close/>
                </a:path>
              </a:pathLst>
            </a:custGeom>
            <a:solidFill>
              <a:srgbClr val="D8EBB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Puzzle1"/>
            <p:cNvSpPr>
              <a:spLocks noEditPoints="1" noChangeArrowheads="1"/>
            </p:cNvSpPr>
            <p:nvPr/>
          </p:nvSpPr>
          <p:spPr bwMode="auto">
            <a:xfrm>
              <a:off x="3491880" y="373965"/>
              <a:ext cx="1583581" cy="1205809"/>
            </a:xfrm>
            <a:custGeom>
              <a:avLst/>
              <a:gdLst>
                <a:gd name="T0" fmla="*/ 16740 w 21600"/>
                <a:gd name="T1" fmla="*/ 21078 h 21600"/>
                <a:gd name="T2" fmla="*/ 16976 w 21600"/>
                <a:gd name="T3" fmla="*/ 521 h 21600"/>
                <a:gd name="T4" fmla="*/ 4725 w 21600"/>
                <a:gd name="T5" fmla="*/ 856 h 21600"/>
                <a:gd name="T6" fmla="*/ 5040 w 21600"/>
                <a:gd name="T7" fmla="*/ 21004 h 21600"/>
                <a:gd name="T8" fmla="*/ 10811 w 21600"/>
                <a:gd name="T9" fmla="*/ 12885 h 21600"/>
                <a:gd name="T10" fmla="*/ 10845 w 21600"/>
                <a:gd name="T11" fmla="*/ 8714 h 21600"/>
                <a:gd name="T12" fmla="*/ 21600 w 21600"/>
                <a:gd name="T13" fmla="*/ 10000 h 21600"/>
                <a:gd name="T14" fmla="*/ 56 w 21600"/>
                <a:gd name="T15" fmla="*/ 10000 h 21600"/>
                <a:gd name="T16" fmla="*/ 6086 w 21600"/>
                <a:gd name="T17" fmla="*/ 2569 h 21600"/>
                <a:gd name="T18" fmla="*/ 16132 w 21600"/>
                <a:gd name="T19" fmla="*/ 1955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9360" y="20836"/>
                  </a:moveTo>
                  <a:lnTo>
                    <a:pt x="9528" y="20836"/>
                  </a:lnTo>
                  <a:lnTo>
                    <a:pt x="9686" y="20762"/>
                  </a:lnTo>
                  <a:lnTo>
                    <a:pt x="9810" y="20687"/>
                  </a:lnTo>
                  <a:lnTo>
                    <a:pt x="9922" y="20575"/>
                  </a:lnTo>
                  <a:lnTo>
                    <a:pt x="10012" y="20426"/>
                  </a:lnTo>
                  <a:lnTo>
                    <a:pt x="10068" y="20296"/>
                  </a:lnTo>
                  <a:lnTo>
                    <a:pt x="10113" y="20110"/>
                  </a:lnTo>
                  <a:lnTo>
                    <a:pt x="10136" y="19905"/>
                  </a:lnTo>
                  <a:lnTo>
                    <a:pt x="10136" y="19682"/>
                  </a:lnTo>
                  <a:lnTo>
                    <a:pt x="10113" y="19440"/>
                  </a:lnTo>
                  <a:lnTo>
                    <a:pt x="10068" y="19142"/>
                  </a:lnTo>
                  <a:lnTo>
                    <a:pt x="10012" y="18900"/>
                  </a:lnTo>
                  <a:lnTo>
                    <a:pt x="9900" y="18620"/>
                  </a:lnTo>
                  <a:lnTo>
                    <a:pt x="9787" y="18285"/>
                  </a:lnTo>
                  <a:lnTo>
                    <a:pt x="9641" y="17968"/>
                  </a:lnTo>
                  <a:lnTo>
                    <a:pt x="9472" y="17652"/>
                  </a:lnTo>
                  <a:lnTo>
                    <a:pt x="9382" y="17466"/>
                  </a:lnTo>
                  <a:lnTo>
                    <a:pt x="9315" y="17298"/>
                  </a:lnTo>
                  <a:lnTo>
                    <a:pt x="9258" y="17112"/>
                  </a:lnTo>
                  <a:lnTo>
                    <a:pt x="9191" y="16926"/>
                  </a:lnTo>
                  <a:lnTo>
                    <a:pt x="9123" y="16535"/>
                  </a:lnTo>
                  <a:lnTo>
                    <a:pt x="9101" y="16144"/>
                  </a:lnTo>
                  <a:lnTo>
                    <a:pt x="9101" y="15753"/>
                  </a:lnTo>
                  <a:lnTo>
                    <a:pt x="9168" y="15362"/>
                  </a:lnTo>
                  <a:lnTo>
                    <a:pt x="9236" y="14971"/>
                  </a:lnTo>
                  <a:lnTo>
                    <a:pt x="9360" y="14580"/>
                  </a:lnTo>
                  <a:lnTo>
                    <a:pt x="9495" y="14244"/>
                  </a:lnTo>
                  <a:lnTo>
                    <a:pt x="9663" y="13891"/>
                  </a:lnTo>
                  <a:lnTo>
                    <a:pt x="9855" y="13611"/>
                  </a:lnTo>
                  <a:lnTo>
                    <a:pt x="10068" y="13351"/>
                  </a:lnTo>
                  <a:lnTo>
                    <a:pt x="10293" y="13146"/>
                  </a:lnTo>
                  <a:lnTo>
                    <a:pt x="10552" y="12997"/>
                  </a:lnTo>
                  <a:lnTo>
                    <a:pt x="10811" y="12885"/>
                  </a:lnTo>
                  <a:lnTo>
                    <a:pt x="11069" y="12866"/>
                  </a:lnTo>
                  <a:lnTo>
                    <a:pt x="11351" y="12885"/>
                  </a:lnTo>
                  <a:lnTo>
                    <a:pt x="11610" y="12997"/>
                  </a:lnTo>
                  <a:lnTo>
                    <a:pt x="11846" y="13183"/>
                  </a:lnTo>
                  <a:lnTo>
                    <a:pt x="12060" y="13388"/>
                  </a:lnTo>
                  <a:lnTo>
                    <a:pt x="12251" y="13648"/>
                  </a:lnTo>
                  <a:lnTo>
                    <a:pt x="12419" y="13928"/>
                  </a:lnTo>
                  <a:lnTo>
                    <a:pt x="12555" y="14244"/>
                  </a:lnTo>
                  <a:lnTo>
                    <a:pt x="12690" y="14617"/>
                  </a:lnTo>
                  <a:lnTo>
                    <a:pt x="12768" y="15008"/>
                  </a:lnTo>
                  <a:lnTo>
                    <a:pt x="12836" y="15399"/>
                  </a:lnTo>
                  <a:lnTo>
                    <a:pt x="12858" y="15753"/>
                  </a:lnTo>
                  <a:lnTo>
                    <a:pt x="12858" y="16144"/>
                  </a:lnTo>
                  <a:lnTo>
                    <a:pt x="12813" y="16535"/>
                  </a:lnTo>
                  <a:lnTo>
                    <a:pt x="12746" y="16888"/>
                  </a:lnTo>
                  <a:lnTo>
                    <a:pt x="12667" y="17224"/>
                  </a:lnTo>
                  <a:lnTo>
                    <a:pt x="12510" y="17503"/>
                  </a:lnTo>
                  <a:lnTo>
                    <a:pt x="12228" y="18043"/>
                  </a:lnTo>
                  <a:lnTo>
                    <a:pt x="11970" y="18546"/>
                  </a:lnTo>
                  <a:lnTo>
                    <a:pt x="11868" y="18751"/>
                  </a:lnTo>
                  <a:lnTo>
                    <a:pt x="11778" y="18974"/>
                  </a:lnTo>
                  <a:lnTo>
                    <a:pt x="11711" y="19179"/>
                  </a:lnTo>
                  <a:lnTo>
                    <a:pt x="11666" y="19365"/>
                  </a:lnTo>
                  <a:lnTo>
                    <a:pt x="11632" y="19570"/>
                  </a:lnTo>
                  <a:lnTo>
                    <a:pt x="11632" y="19756"/>
                  </a:lnTo>
                  <a:lnTo>
                    <a:pt x="11632" y="19942"/>
                  </a:lnTo>
                  <a:lnTo>
                    <a:pt x="11643" y="20110"/>
                  </a:lnTo>
                  <a:lnTo>
                    <a:pt x="11711" y="20296"/>
                  </a:lnTo>
                  <a:lnTo>
                    <a:pt x="11801" y="20464"/>
                  </a:lnTo>
                  <a:lnTo>
                    <a:pt x="11891" y="20650"/>
                  </a:lnTo>
                  <a:lnTo>
                    <a:pt x="12037" y="20836"/>
                  </a:lnTo>
                  <a:lnTo>
                    <a:pt x="12206" y="21004"/>
                  </a:lnTo>
                  <a:lnTo>
                    <a:pt x="12419" y="21190"/>
                  </a:lnTo>
                  <a:lnTo>
                    <a:pt x="12667" y="21320"/>
                  </a:lnTo>
                  <a:lnTo>
                    <a:pt x="12960" y="21432"/>
                  </a:lnTo>
                  <a:lnTo>
                    <a:pt x="13286" y="21544"/>
                  </a:lnTo>
                  <a:lnTo>
                    <a:pt x="13612" y="21655"/>
                  </a:lnTo>
                  <a:lnTo>
                    <a:pt x="13983" y="21693"/>
                  </a:lnTo>
                  <a:lnTo>
                    <a:pt x="14343" y="21730"/>
                  </a:lnTo>
                  <a:lnTo>
                    <a:pt x="14715" y="21730"/>
                  </a:lnTo>
                  <a:lnTo>
                    <a:pt x="15075" y="21730"/>
                  </a:lnTo>
                  <a:lnTo>
                    <a:pt x="15446" y="21655"/>
                  </a:lnTo>
                  <a:lnTo>
                    <a:pt x="15794" y="21581"/>
                  </a:lnTo>
                  <a:lnTo>
                    <a:pt x="16132" y="21432"/>
                  </a:lnTo>
                  <a:lnTo>
                    <a:pt x="16458" y="21302"/>
                  </a:lnTo>
                  <a:lnTo>
                    <a:pt x="16740" y="21078"/>
                  </a:lnTo>
                  <a:lnTo>
                    <a:pt x="16976" y="20836"/>
                  </a:lnTo>
                  <a:lnTo>
                    <a:pt x="17043" y="20650"/>
                  </a:lnTo>
                  <a:lnTo>
                    <a:pt x="17088" y="20426"/>
                  </a:lnTo>
                  <a:lnTo>
                    <a:pt x="17133" y="20222"/>
                  </a:lnTo>
                  <a:lnTo>
                    <a:pt x="17156" y="19980"/>
                  </a:lnTo>
                  <a:lnTo>
                    <a:pt x="17167" y="19477"/>
                  </a:lnTo>
                  <a:lnTo>
                    <a:pt x="17167" y="18974"/>
                  </a:lnTo>
                  <a:lnTo>
                    <a:pt x="17156" y="18397"/>
                  </a:lnTo>
                  <a:lnTo>
                    <a:pt x="17111" y="17820"/>
                  </a:lnTo>
                  <a:lnTo>
                    <a:pt x="17066" y="17261"/>
                  </a:lnTo>
                  <a:lnTo>
                    <a:pt x="16998" y="16646"/>
                  </a:lnTo>
                  <a:lnTo>
                    <a:pt x="16852" y="15511"/>
                  </a:lnTo>
                  <a:lnTo>
                    <a:pt x="16740" y="14393"/>
                  </a:lnTo>
                  <a:lnTo>
                    <a:pt x="16717" y="13928"/>
                  </a:lnTo>
                  <a:lnTo>
                    <a:pt x="16695" y="13462"/>
                  </a:lnTo>
                  <a:lnTo>
                    <a:pt x="16717" y="13071"/>
                  </a:lnTo>
                  <a:lnTo>
                    <a:pt x="16785" y="12755"/>
                  </a:lnTo>
                  <a:lnTo>
                    <a:pt x="16852" y="12419"/>
                  </a:lnTo>
                  <a:lnTo>
                    <a:pt x="16953" y="12140"/>
                  </a:lnTo>
                  <a:lnTo>
                    <a:pt x="17088" y="11898"/>
                  </a:lnTo>
                  <a:lnTo>
                    <a:pt x="17212" y="11675"/>
                  </a:lnTo>
                  <a:lnTo>
                    <a:pt x="17370" y="11470"/>
                  </a:lnTo>
                  <a:lnTo>
                    <a:pt x="17516" y="11284"/>
                  </a:lnTo>
                  <a:lnTo>
                    <a:pt x="17696" y="11135"/>
                  </a:lnTo>
                  <a:lnTo>
                    <a:pt x="17865" y="11042"/>
                  </a:lnTo>
                  <a:lnTo>
                    <a:pt x="18033" y="10930"/>
                  </a:lnTo>
                  <a:lnTo>
                    <a:pt x="18213" y="10893"/>
                  </a:lnTo>
                  <a:lnTo>
                    <a:pt x="18382" y="10893"/>
                  </a:lnTo>
                  <a:lnTo>
                    <a:pt x="18551" y="10967"/>
                  </a:lnTo>
                  <a:lnTo>
                    <a:pt x="18708" y="11042"/>
                  </a:lnTo>
                  <a:lnTo>
                    <a:pt x="18855" y="11172"/>
                  </a:lnTo>
                  <a:lnTo>
                    <a:pt x="19012" y="11358"/>
                  </a:lnTo>
                  <a:lnTo>
                    <a:pt x="19136" y="11600"/>
                  </a:lnTo>
                  <a:lnTo>
                    <a:pt x="19271" y="11861"/>
                  </a:lnTo>
                  <a:lnTo>
                    <a:pt x="19440" y="12028"/>
                  </a:lnTo>
                  <a:lnTo>
                    <a:pt x="19608" y="12177"/>
                  </a:lnTo>
                  <a:lnTo>
                    <a:pt x="19822" y="12289"/>
                  </a:lnTo>
                  <a:lnTo>
                    <a:pt x="20025" y="12289"/>
                  </a:lnTo>
                  <a:lnTo>
                    <a:pt x="20238" y="12289"/>
                  </a:lnTo>
                  <a:lnTo>
                    <a:pt x="20452" y="12215"/>
                  </a:lnTo>
                  <a:lnTo>
                    <a:pt x="20643" y="12103"/>
                  </a:lnTo>
                  <a:lnTo>
                    <a:pt x="20846" y="11973"/>
                  </a:lnTo>
                  <a:lnTo>
                    <a:pt x="21037" y="11786"/>
                  </a:lnTo>
                  <a:lnTo>
                    <a:pt x="21206" y="11563"/>
                  </a:lnTo>
                  <a:lnTo>
                    <a:pt x="21363" y="11321"/>
                  </a:lnTo>
                  <a:lnTo>
                    <a:pt x="21465" y="11079"/>
                  </a:lnTo>
                  <a:lnTo>
                    <a:pt x="21577" y="10744"/>
                  </a:lnTo>
                  <a:lnTo>
                    <a:pt x="21622" y="10427"/>
                  </a:lnTo>
                  <a:lnTo>
                    <a:pt x="21645" y="10111"/>
                  </a:lnTo>
                  <a:lnTo>
                    <a:pt x="21622" y="9608"/>
                  </a:lnTo>
                  <a:lnTo>
                    <a:pt x="21577" y="9142"/>
                  </a:lnTo>
                  <a:lnTo>
                    <a:pt x="21465" y="8751"/>
                  </a:lnTo>
                  <a:lnTo>
                    <a:pt x="21363" y="8397"/>
                  </a:lnTo>
                  <a:lnTo>
                    <a:pt x="21206" y="8062"/>
                  </a:lnTo>
                  <a:lnTo>
                    <a:pt x="21037" y="7820"/>
                  </a:lnTo>
                  <a:lnTo>
                    <a:pt x="20846" y="7597"/>
                  </a:lnTo>
                  <a:lnTo>
                    <a:pt x="20643" y="7429"/>
                  </a:lnTo>
                  <a:lnTo>
                    <a:pt x="20452" y="7317"/>
                  </a:lnTo>
                  <a:lnTo>
                    <a:pt x="20238" y="7206"/>
                  </a:lnTo>
                  <a:lnTo>
                    <a:pt x="20025" y="7168"/>
                  </a:lnTo>
                  <a:lnTo>
                    <a:pt x="19822" y="7206"/>
                  </a:lnTo>
                  <a:lnTo>
                    <a:pt x="19608" y="7243"/>
                  </a:lnTo>
                  <a:lnTo>
                    <a:pt x="19440" y="7355"/>
                  </a:lnTo>
                  <a:lnTo>
                    <a:pt x="19271" y="7504"/>
                  </a:lnTo>
                  <a:lnTo>
                    <a:pt x="19136" y="7708"/>
                  </a:lnTo>
                  <a:lnTo>
                    <a:pt x="19012" y="7895"/>
                  </a:lnTo>
                  <a:lnTo>
                    <a:pt x="18832" y="8025"/>
                  </a:lnTo>
                  <a:lnTo>
                    <a:pt x="18663" y="8174"/>
                  </a:lnTo>
                  <a:lnTo>
                    <a:pt x="18472" y="8248"/>
                  </a:lnTo>
                  <a:lnTo>
                    <a:pt x="18270" y="8286"/>
                  </a:lnTo>
                  <a:lnTo>
                    <a:pt x="18078" y="8323"/>
                  </a:lnTo>
                  <a:lnTo>
                    <a:pt x="17887" y="8323"/>
                  </a:lnTo>
                  <a:lnTo>
                    <a:pt x="17696" y="8248"/>
                  </a:lnTo>
                  <a:lnTo>
                    <a:pt x="17493" y="8174"/>
                  </a:lnTo>
                  <a:lnTo>
                    <a:pt x="17302" y="8062"/>
                  </a:lnTo>
                  <a:lnTo>
                    <a:pt x="17133" y="7969"/>
                  </a:lnTo>
                  <a:lnTo>
                    <a:pt x="16976" y="7783"/>
                  </a:lnTo>
                  <a:lnTo>
                    <a:pt x="16852" y="7597"/>
                  </a:lnTo>
                  <a:lnTo>
                    <a:pt x="16740" y="7429"/>
                  </a:lnTo>
                  <a:lnTo>
                    <a:pt x="16672" y="7168"/>
                  </a:lnTo>
                  <a:lnTo>
                    <a:pt x="16638" y="6926"/>
                  </a:lnTo>
                  <a:lnTo>
                    <a:pt x="16616" y="6498"/>
                  </a:lnTo>
                  <a:lnTo>
                    <a:pt x="16616" y="5772"/>
                  </a:lnTo>
                  <a:lnTo>
                    <a:pt x="16650" y="4915"/>
                  </a:lnTo>
                  <a:lnTo>
                    <a:pt x="16695" y="3928"/>
                  </a:lnTo>
                  <a:lnTo>
                    <a:pt x="16762" y="2960"/>
                  </a:lnTo>
                  <a:lnTo>
                    <a:pt x="16830" y="1992"/>
                  </a:lnTo>
                  <a:lnTo>
                    <a:pt x="16908" y="1173"/>
                  </a:lnTo>
                  <a:lnTo>
                    <a:pt x="16976" y="521"/>
                  </a:lnTo>
                  <a:lnTo>
                    <a:pt x="16953" y="521"/>
                  </a:lnTo>
                  <a:lnTo>
                    <a:pt x="16931" y="521"/>
                  </a:lnTo>
                  <a:lnTo>
                    <a:pt x="16267" y="484"/>
                  </a:lnTo>
                  <a:lnTo>
                    <a:pt x="15637" y="428"/>
                  </a:lnTo>
                  <a:lnTo>
                    <a:pt x="15063" y="353"/>
                  </a:lnTo>
                  <a:lnTo>
                    <a:pt x="14523" y="279"/>
                  </a:lnTo>
                  <a:lnTo>
                    <a:pt x="14040" y="167"/>
                  </a:lnTo>
                  <a:lnTo>
                    <a:pt x="13635" y="93"/>
                  </a:lnTo>
                  <a:lnTo>
                    <a:pt x="13331" y="18"/>
                  </a:lnTo>
                  <a:lnTo>
                    <a:pt x="13117" y="18"/>
                  </a:lnTo>
                  <a:lnTo>
                    <a:pt x="12982" y="18"/>
                  </a:lnTo>
                  <a:lnTo>
                    <a:pt x="12858" y="130"/>
                  </a:lnTo>
                  <a:lnTo>
                    <a:pt x="12723" y="279"/>
                  </a:lnTo>
                  <a:lnTo>
                    <a:pt x="12622" y="446"/>
                  </a:lnTo>
                  <a:lnTo>
                    <a:pt x="12510" y="670"/>
                  </a:lnTo>
                  <a:lnTo>
                    <a:pt x="12419" y="912"/>
                  </a:lnTo>
                  <a:lnTo>
                    <a:pt x="12363" y="1210"/>
                  </a:lnTo>
                  <a:lnTo>
                    <a:pt x="12318" y="1526"/>
                  </a:lnTo>
                  <a:lnTo>
                    <a:pt x="12273" y="1843"/>
                  </a:lnTo>
                  <a:lnTo>
                    <a:pt x="12251" y="2215"/>
                  </a:lnTo>
                  <a:lnTo>
                    <a:pt x="12273" y="2532"/>
                  </a:lnTo>
                  <a:lnTo>
                    <a:pt x="12318" y="2886"/>
                  </a:lnTo>
                  <a:lnTo>
                    <a:pt x="12386" y="3240"/>
                  </a:lnTo>
                  <a:lnTo>
                    <a:pt x="12464" y="3556"/>
                  </a:lnTo>
                  <a:lnTo>
                    <a:pt x="12577" y="3891"/>
                  </a:lnTo>
                  <a:lnTo>
                    <a:pt x="12746" y="4171"/>
                  </a:lnTo>
                  <a:lnTo>
                    <a:pt x="12926" y="4487"/>
                  </a:lnTo>
                  <a:lnTo>
                    <a:pt x="13050" y="4860"/>
                  </a:lnTo>
                  <a:lnTo>
                    <a:pt x="13162" y="5251"/>
                  </a:lnTo>
                  <a:lnTo>
                    <a:pt x="13218" y="5604"/>
                  </a:lnTo>
                  <a:lnTo>
                    <a:pt x="13263" y="5995"/>
                  </a:lnTo>
                  <a:lnTo>
                    <a:pt x="13241" y="6386"/>
                  </a:lnTo>
                  <a:lnTo>
                    <a:pt x="13218" y="6740"/>
                  </a:lnTo>
                  <a:lnTo>
                    <a:pt x="13139" y="7094"/>
                  </a:lnTo>
                  <a:lnTo>
                    <a:pt x="13050" y="7429"/>
                  </a:lnTo>
                  <a:lnTo>
                    <a:pt x="12903" y="7746"/>
                  </a:lnTo>
                  <a:lnTo>
                    <a:pt x="12723" y="8025"/>
                  </a:lnTo>
                  <a:lnTo>
                    <a:pt x="12532" y="8286"/>
                  </a:lnTo>
                  <a:lnTo>
                    <a:pt x="12318" y="8491"/>
                  </a:lnTo>
                  <a:lnTo>
                    <a:pt x="12060" y="8677"/>
                  </a:lnTo>
                  <a:lnTo>
                    <a:pt x="11756" y="8788"/>
                  </a:lnTo>
                  <a:lnTo>
                    <a:pt x="11452" y="8826"/>
                  </a:lnTo>
                  <a:lnTo>
                    <a:pt x="11283" y="8826"/>
                  </a:lnTo>
                  <a:lnTo>
                    <a:pt x="11126" y="8826"/>
                  </a:lnTo>
                  <a:lnTo>
                    <a:pt x="11002" y="8788"/>
                  </a:lnTo>
                  <a:lnTo>
                    <a:pt x="10845" y="8714"/>
                  </a:lnTo>
                  <a:lnTo>
                    <a:pt x="10721" y="8640"/>
                  </a:lnTo>
                  <a:lnTo>
                    <a:pt x="10608" y="8565"/>
                  </a:lnTo>
                  <a:lnTo>
                    <a:pt x="10485" y="8453"/>
                  </a:lnTo>
                  <a:lnTo>
                    <a:pt x="10372" y="8323"/>
                  </a:lnTo>
                  <a:lnTo>
                    <a:pt x="10181" y="8062"/>
                  </a:lnTo>
                  <a:lnTo>
                    <a:pt x="10035" y="7746"/>
                  </a:lnTo>
                  <a:lnTo>
                    <a:pt x="9900" y="7392"/>
                  </a:lnTo>
                  <a:lnTo>
                    <a:pt x="9787" y="7001"/>
                  </a:lnTo>
                  <a:lnTo>
                    <a:pt x="9731" y="6610"/>
                  </a:lnTo>
                  <a:lnTo>
                    <a:pt x="9686" y="6219"/>
                  </a:lnTo>
                  <a:lnTo>
                    <a:pt x="9663" y="5772"/>
                  </a:lnTo>
                  <a:lnTo>
                    <a:pt x="9686" y="5381"/>
                  </a:lnTo>
                  <a:lnTo>
                    <a:pt x="9753" y="4990"/>
                  </a:lnTo>
                  <a:lnTo>
                    <a:pt x="9832" y="4636"/>
                  </a:lnTo>
                  <a:lnTo>
                    <a:pt x="9945" y="4320"/>
                  </a:lnTo>
                  <a:lnTo>
                    <a:pt x="10068" y="4022"/>
                  </a:lnTo>
                  <a:lnTo>
                    <a:pt x="10203" y="3817"/>
                  </a:lnTo>
                  <a:lnTo>
                    <a:pt x="10316" y="3593"/>
                  </a:lnTo>
                  <a:lnTo>
                    <a:pt x="10395" y="3351"/>
                  </a:lnTo>
                  <a:lnTo>
                    <a:pt x="10462" y="3109"/>
                  </a:lnTo>
                  <a:lnTo>
                    <a:pt x="10507" y="2848"/>
                  </a:lnTo>
                  <a:lnTo>
                    <a:pt x="10530" y="2606"/>
                  </a:lnTo>
                  <a:lnTo>
                    <a:pt x="10507" y="2346"/>
                  </a:lnTo>
                  <a:lnTo>
                    <a:pt x="10462" y="2141"/>
                  </a:lnTo>
                  <a:lnTo>
                    <a:pt x="10395" y="1880"/>
                  </a:lnTo>
                  <a:lnTo>
                    <a:pt x="10293" y="1638"/>
                  </a:lnTo>
                  <a:lnTo>
                    <a:pt x="10158" y="1415"/>
                  </a:lnTo>
                  <a:lnTo>
                    <a:pt x="9967" y="1210"/>
                  </a:lnTo>
                  <a:lnTo>
                    <a:pt x="9753" y="986"/>
                  </a:lnTo>
                  <a:lnTo>
                    <a:pt x="9495" y="819"/>
                  </a:lnTo>
                  <a:lnTo>
                    <a:pt x="9191" y="670"/>
                  </a:lnTo>
                  <a:lnTo>
                    <a:pt x="8842" y="521"/>
                  </a:lnTo>
                  <a:lnTo>
                    <a:pt x="8471" y="446"/>
                  </a:lnTo>
                  <a:lnTo>
                    <a:pt x="7998" y="428"/>
                  </a:lnTo>
                  <a:lnTo>
                    <a:pt x="7413" y="428"/>
                  </a:lnTo>
                  <a:lnTo>
                    <a:pt x="6817" y="446"/>
                  </a:lnTo>
                  <a:lnTo>
                    <a:pt x="6187" y="521"/>
                  </a:lnTo>
                  <a:lnTo>
                    <a:pt x="5602" y="633"/>
                  </a:lnTo>
                  <a:lnTo>
                    <a:pt x="5107" y="744"/>
                  </a:lnTo>
                  <a:lnTo>
                    <a:pt x="4725" y="856"/>
                  </a:lnTo>
                  <a:lnTo>
                    <a:pt x="4848" y="1564"/>
                  </a:lnTo>
                  <a:lnTo>
                    <a:pt x="5028" y="2495"/>
                  </a:lnTo>
                  <a:lnTo>
                    <a:pt x="5175" y="3556"/>
                  </a:lnTo>
                  <a:lnTo>
                    <a:pt x="5298" y="4673"/>
                  </a:lnTo>
                  <a:lnTo>
                    <a:pt x="5343" y="5213"/>
                  </a:lnTo>
                  <a:lnTo>
                    <a:pt x="5388" y="5753"/>
                  </a:lnTo>
                  <a:lnTo>
                    <a:pt x="5411" y="6275"/>
                  </a:lnTo>
                  <a:lnTo>
                    <a:pt x="5411" y="6740"/>
                  </a:lnTo>
                  <a:lnTo>
                    <a:pt x="5366" y="7168"/>
                  </a:lnTo>
                  <a:lnTo>
                    <a:pt x="5321" y="7541"/>
                  </a:lnTo>
                  <a:lnTo>
                    <a:pt x="5287" y="7708"/>
                  </a:lnTo>
                  <a:lnTo>
                    <a:pt x="5242" y="7857"/>
                  </a:lnTo>
                  <a:lnTo>
                    <a:pt x="5197" y="7969"/>
                  </a:lnTo>
                  <a:lnTo>
                    <a:pt x="5130" y="8062"/>
                  </a:lnTo>
                  <a:lnTo>
                    <a:pt x="5006" y="8248"/>
                  </a:lnTo>
                  <a:lnTo>
                    <a:pt x="4848" y="8397"/>
                  </a:lnTo>
                  <a:lnTo>
                    <a:pt x="4725" y="8528"/>
                  </a:lnTo>
                  <a:lnTo>
                    <a:pt x="4567" y="8640"/>
                  </a:lnTo>
                  <a:lnTo>
                    <a:pt x="4421" y="8714"/>
                  </a:lnTo>
                  <a:lnTo>
                    <a:pt x="4263" y="8751"/>
                  </a:lnTo>
                  <a:lnTo>
                    <a:pt x="4095" y="8788"/>
                  </a:lnTo>
                  <a:lnTo>
                    <a:pt x="3948" y="8788"/>
                  </a:lnTo>
                  <a:lnTo>
                    <a:pt x="3791" y="8751"/>
                  </a:lnTo>
                  <a:lnTo>
                    <a:pt x="3667" y="8714"/>
                  </a:lnTo>
                  <a:lnTo>
                    <a:pt x="3510" y="8677"/>
                  </a:lnTo>
                  <a:lnTo>
                    <a:pt x="3386" y="8602"/>
                  </a:lnTo>
                  <a:lnTo>
                    <a:pt x="3251" y="8491"/>
                  </a:lnTo>
                  <a:lnTo>
                    <a:pt x="3127" y="8360"/>
                  </a:lnTo>
                  <a:lnTo>
                    <a:pt x="3015" y="8248"/>
                  </a:lnTo>
                  <a:lnTo>
                    <a:pt x="2925" y="8062"/>
                  </a:lnTo>
                  <a:lnTo>
                    <a:pt x="2778" y="7857"/>
                  </a:lnTo>
                  <a:lnTo>
                    <a:pt x="2610" y="7671"/>
                  </a:lnTo>
                  <a:lnTo>
                    <a:pt x="2407" y="7541"/>
                  </a:lnTo>
                  <a:lnTo>
                    <a:pt x="2171" y="7466"/>
                  </a:lnTo>
                  <a:lnTo>
                    <a:pt x="1957" y="7429"/>
                  </a:lnTo>
                  <a:lnTo>
                    <a:pt x="1698" y="7429"/>
                  </a:lnTo>
                  <a:lnTo>
                    <a:pt x="1462" y="7466"/>
                  </a:lnTo>
                  <a:lnTo>
                    <a:pt x="1226" y="7559"/>
                  </a:lnTo>
                  <a:lnTo>
                    <a:pt x="989" y="7708"/>
                  </a:lnTo>
                  <a:lnTo>
                    <a:pt x="776" y="7932"/>
                  </a:lnTo>
                  <a:lnTo>
                    <a:pt x="551" y="8211"/>
                  </a:lnTo>
                  <a:lnTo>
                    <a:pt x="382" y="8528"/>
                  </a:lnTo>
                  <a:lnTo>
                    <a:pt x="315" y="8714"/>
                  </a:lnTo>
                  <a:lnTo>
                    <a:pt x="236" y="8919"/>
                  </a:lnTo>
                  <a:lnTo>
                    <a:pt x="191" y="9142"/>
                  </a:lnTo>
                  <a:lnTo>
                    <a:pt x="123" y="9347"/>
                  </a:lnTo>
                  <a:lnTo>
                    <a:pt x="78" y="9608"/>
                  </a:lnTo>
                  <a:lnTo>
                    <a:pt x="56" y="9887"/>
                  </a:lnTo>
                  <a:lnTo>
                    <a:pt x="33" y="10185"/>
                  </a:lnTo>
                  <a:lnTo>
                    <a:pt x="33" y="10464"/>
                  </a:lnTo>
                  <a:lnTo>
                    <a:pt x="33" y="10706"/>
                  </a:lnTo>
                  <a:lnTo>
                    <a:pt x="56" y="10967"/>
                  </a:lnTo>
                  <a:lnTo>
                    <a:pt x="78" y="11172"/>
                  </a:lnTo>
                  <a:lnTo>
                    <a:pt x="123" y="11395"/>
                  </a:lnTo>
                  <a:lnTo>
                    <a:pt x="168" y="11600"/>
                  </a:lnTo>
                  <a:lnTo>
                    <a:pt x="236" y="11786"/>
                  </a:lnTo>
                  <a:lnTo>
                    <a:pt x="292" y="11973"/>
                  </a:lnTo>
                  <a:lnTo>
                    <a:pt x="382" y="12140"/>
                  </a:lnTo>
                  <a:lnTo>
                    <a:pt x="540" y="12419"/>
                  </a:lnTo>
                  <a:lnTo>
                    <a:pt x="731" y="12680"/>
                  </a:lnTo>
                  <a:lnTo>
                    <a:pt x="944" y="12866"/>
                  </a:lnTo>
                  <a:lnTo>
                    <a:pt x="1158" y="12997"/>
                  </a:lnTo>
                  <a:lnTo>
                    <a:pt x="1395" y="13108"/>
                  </a:lnTo>
                  <a:lnTo>
                    <a:pt x="1608" y="13183"/>
                  </a:lnTo>
                  <a:lnTo>
                    <a:pt x="1856" y="13183"/>
                  </a:lnTo>
                  <a:lnTo>
                    <a:pt x="2070" y="13146"/>
                  </a:lnTo>
                  <a:lnTo>
                    <a:pt x="2261" y="13071"/>
                  </a:lnTo>
                  <a:lnTo>
                    <a:pt x="2430" y="12960"/>
                  </a:lnTo>
                  <a:lnTo>
                    <a:pt x="2587" y="12792"/>
                  </a:lnTo>
                  <a:lnTo>
                    <a:pt x="2688" y="12606"/>
                  </a:lnTo>
                  <a:lnTo>
                    <a:pt x="2801" y="12419"/>
                  </a:lnTo>
                  <a:lnTo>
                    <a:pt x="2925" y="12289"/>
                  </a:lnTo>
                  <a:lnTo>
                    <a:pt x="3082" y="12177"/>
                  </a:lnTo>
                  <a:lnTo>
                    <a:pt x="3228" y="12103"/>
                  </a:lnTo>
                  <a:lnTo>
                    <a:pt x="3408" y="12103"/>
                  </a:lnTo>
                  <a:lnTo>
                    <a:pt x="3577" y="12103"/>
                  </a:lnTo>
                  <a:lnTo>
                    <a:pt x="3723" y="12177"/>
                  </a:lnTo>
                  <a:lnTo>
                    <a:pt x="3903" y="12252"/>
                  </a:lnTo>
                  <a:lnTo>
                    <a:pt x="4072" y="12364"/>
                  </a:lnTo>
                  <a:lnTo>
                    <a:pt x="4230" y="12494"/>
                  </a:lnTo>
                  <a:lnTo>
                    <a:pt x="4353" y="12643"/>
                  </a:lnTo>
                  <a:lnTo>
                    <a:pt x="4488" y="12829"/>
                  </a:lnTo>
                  <a:lnTo>
                    <a:pt x="4567" y="13034"/>
                  </a:lnTo>
                  <a:lnTo>
                    <a:pt x="4657" y="13257"/>
                  </a:lnTo>
                  <a:lnTo>
                    <a:pt x="4702" y="13462"/>
                  </a:lnTo>
                  <a:lnTo>
                    <a:pt x="4725" y="13686"/>
                  </a:lnTo>
                  <a:lnTo>
                    <a:pt x="4702" y="14282"/>
                  </a:lnTo>
                  <a:lnTo>
                    <a:pt x="4657" y="15045"/>
                  </a:lnTo>
                  <a:lnTo>
                    <a:pt x="4612" y="15976"/>
                  </a:lnTo>
                  <a:lnTo>
                    <a:pt x="4590" y="16926"/>
                  </a:lnTo>
                  <a:lnTo>
                    <a:pt x="4567" y="17968"/>
                  </a:lnTo>
                  <a:lnTo>
                    <a:pt x="4567" y="19011"/>
                  </a:lnTo>
                  <a:lnTo>
                    <a:pt x="4590" y="19514"/>
                  </a:lnTo>
                  <a:lnTo>
                    <a:pt x="4612" y="19980"/>
                  </a:lnTo>
                  <a:lnTo>
                    <a:pt x="4657" y="20426"/>
                  </a:lnTo>
                  <a:lnTo>
                    <a:pt x="4725" y="20836"/>
                  </a:lnTo>
                  <a:lnTo>
                    <a:pt x="4848" y="20929"/>
                  </a:lnTo>
                  <a:lnTo>
                    <a:pt x="5040" y="21004"/>
                  </a:lnTo>
                  <a:lnTo>
                    <a:pt x="5265" y="21078"/>
                  </a:lnTo>
                  <a:lnTo>
                    <a:pt x="5478" y="21115"/>
                  </a:lnTo>
                  <a:lnTo>
                    <a:pt x="6041" y="21115"/>
                  </a:lnTo>
                  <a:lnTo>
                    <a:pt x="6637" y="21078"/>
                  </a:lnTo>
                  <a:lnTo>
                    <a:pt x="7312" y="21004"/>
                  </a:lnTo>
                  <a:lnTo>
                    <a:pt x="7998" y="20929"/>
                  </a:lnTo>
                  <a:lnTo>
                    <a:pt x="8696" y="20855"/>
                  </a:lnTo>
                  <a:lnTo>
                    <a:pt x="9360" y="20836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Puzzle2"/>
            <p:cNvSpPr>
              <a:spLocks noEditPoints="1" noChangeArrowheads="1"/>
            </p:cNvSpPr>
            <p:nvPr/>
          </p:nvSpPr>
          <p:spPr bwMode="auto">
            <a:xfrm>
              <a:off x="6226055" y="3399237"/>
              <a:ext cx="1564226" cy="1582123"/>
            </a:xfrm>
            <a:custGeom>
              <a:avLst/>
              <a:gdLst>
                <a:gd name="T0" fmla="*/ 11 w 21600"/>
                <a:gd name="T1" fmla="*/ 13386 h 21600"/>
                <a:gd name="T2" fmla="*/ 4202 w 21600"/>
                <a:gd name="T3" fmla="*/ 21161 h 21600"/>
                <a:gd name="T4" fmla="*/ 10400 w 21600"/>
                <a:gd name="T5" fmla="*/ 13909 h 21600"/>
                <a:gd name="T6" fmla="*/ 16821 w 21600"/>
                <a:gd name="T7" fmla="*/ 21190 h 21600"/>
                <a:gd name="T8" fmla="*/ 21600 w 21600"/>
                <a:gd name="T9" fmla="*/ 15083 h 21600"/>
                <a:gd name="T10" fmla="*/ 16889 w 21600"/>
                <a:gd name="T11" fmla="*/ 5739 h 21600"/>
                <a:gd name="T12" fmla="*/ 10800 w 21600"/>
                <a:gd name="T13" fmla="*/ 28 h 21600"/>
                <a:gd name="T14" fmla="*/ 4202 w 21600"/>
                <a:gd name="T15" fmla="*/ 5894 h 21600"/>
                <a:gd name="T16" fmla="*/ 5388 w 21600"/>
                <a:gd name="T17" fmla="*/ 6742 h 21600"/>
                <a:gd name="T18" fmla="*/ 16177 w 21600"/>
                <a:gd name="T19" fmla="*/ 2044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4247" y="12354"/>
                  </a:moveTo>
                  <a:lnTo>
                    <a:pt x="4134" y="12468"/>
                  </a:lnTo>
                  <a:lnTo>
                    <a:pt x="4010" y="12581"/>
                  </a:lnTo>
                  <a:lnTo>
                    <a:pt x="3897" y="12637"/>
                  </a:lnTo>
                  <a:lnTo>
                    <a:pt x="3773" y="12694"/>
                  </a:lnTo>
                  <a:lnTo>
                    <a:pt x="3637" y="12694"/>
                  </a:lnTo>
                  <a:lnTo>
                    <a:pt x="3524" y="12694"/>
                  </a:lnTo>
                  <a:lnTo>
                    <a:pt x="3400" y="12665"/>
                  </a:lnTo>
                  <a:lnTo>
                    <a:pt x="3287" y="12609"/>
                  </a:lnTo>
                  <a:lnTo>
                    <a:pt x="3027" y="12496"/>
                  </a:lnTo>
                  <a:lnTo>
                    <a:pt x="2790" y="12340"/>
                  </a:lnTo>
                  <a:lnTo>
                    <a:pt x="2530" y="12142"/>
                  </a:lnTo>
                  <a:lnTo>
                    <a:pt x="2293" y="11987"/>
                  </a:lnTo>
                  <a:lnTo>
                    <a:pt x="2033" y="11817"/>
                  </a:lnTo>
                  <a:lnTo>
                    <a:pt x="1773" y="11676"/>
                  </a:lnTo>
                  <a:lnTo>
                    <a:pt x="1638" y="11662"/>
                  </a:lnTo>
                  <a:lnTo>
                    <a:pt x="1513" y="11634"/>
                  </a:lnTo>
                  <a:lnTo>
                    <a:pt x="1378" y="11634"/>
                  </a:lnTo>
                  <a:lnTo>
                    <a:pt x="1253" y="11634"/>
                  </a:lnTo>
                  <a:lnTo>
                    <a:pt x="1118" y="11662"/>
                  </a:lnTo>
                  <a:lnTo>
                    <a:pt x="971" y="11732"/>
                  </a:lnTo>
                  <a:lnTo>
                    <a:pt x="835" y="11817"/>
                  </a:lnTo>
                  <a:lnTo>
                    <a:pt x="711" y="11959"/>
                  </a:lnTo>
                  <a:lnTo>
                    <a:pt x="553" y="12086"/>
                  </a:lnTo>
                  <a:lnTo>
                    <a:pt x="429" y="12284"/>
                  </a:lnTo>
                  <a:lnTo>
                    <a:pt x="271" y="12524"/>
                  </a:lnTo>
                  <a:lnTo>
                    <a:pt x="146" y="12793"/>
                  </a:lnTo>
                  <a:lnTo>
                    <a:pt x="79" y="12962"/>
                  </a:lnTo>
                  <a:lnTo>
                    <a:pt x="33" y="13146"/>
                  </a:lnTo>
                  <a:lnTo>
                    <a:pt x="11" y="13386"/>
                  </a:lnTo>
                  <a:lnTo>
                    <a:pt x="11" y="13641"/>
                  </a:lnTo>
                  <a:lnTo>
                    <a:pt x="33" y="13881"/>
                  </a:lnTo>
                  <a:lnTo>
                    <a:pt x="101" y="14150"/>
                  </a:lnTo>
                  <a:lnTo>
                    <a:pt x="192" y="14404"/>
                  </a:lnTo>
                  <a:lnTo>
                    <a:pt x="293" y="14645"/>
                  </a:lnTo>
                  <a:lnTo>
                    <a:pt x="451" y="14857"/>
                  </a:lnTo>
                  <a:lnTo>
                    <a:pt x="621" y="15054"/>
                  </a:lnTo>
                  <a:lnTo>
                    <a:pt x="734" y="15125"/>
                  </a:lnTo>
                  <a:lnTo>
                    <a:pt x="835" y="15210"/>
                  </a:lnTo>
                  <a:lnTo>
                    <a:pt x="948" y="15267"/>
                  </a:lnTo>
                  <a:lnTo>
                    <a:pt x="1084" y="15323"/>
                  </a:lnTo>
                  <a:lnTo>
                    <a:pt x="1208" y="15351"/>
                  </a:lnTo>
                  <a:lnTo>
                    <a:pt x="1355" y="15380"/>
                  </a:lnTo>
                  <a:lnTo>
                    <a:pt x="1513" y="15380"/>
                  </a:lnTo>
                  <a:lnTo>
                    <a:pt x="1683" y="15380"/>
                  </a:lnTo>
                  <a:lnTo>
                    <a:pt x="1864" y="15351"/>
                  </a:lnTo>
                  <a:lnTo>
                    <a:pt x="2033" y="15323"/>
                  </a:lnTo>
                  <a:lnTo>
                    <a:pt x="2225" y="15238"/>
                  </a:lnTo>
                  <a:lnTo>
                    <a:pt x="2428" y="15153"/>
                  </a:lnTo>
                  <a:lnTo>
                    <a:pt x="2745" y="15026"/>
                  </a:lnTo>
                  <a:lnTo>
                    <a:pt x="3005" y="14913"/>
                  </a:lnTo>
                  <a:lnTo>
                    <a:pt x="3264" y="14828"/>
                  </a:lnTo>
                  <a:lnTo>
                    <a:pt x="3513" y="14800"/>
                  </a:lnTo>
                  <a:lnTo>
                    <a:pt x="3615" y="14828"/>
                  </a:lnTo>
                  <a:lnTo>
                    <a:pt x="3728" y="14857"/>
                  </a:lnTo>
                  <a:lnTo>
                    <a:pt x="3807" y="14913"/>
                  </a:lnTo>
                  <a:lnTo>
                    <a:pt x="3920" y="14998"/>
                  </a:lnTo>
                  <a:lnTo>
                    <a:pt x="4010" y="15097"/>
                  </a:lnTo>
                  <a:lnTo>
                    <a:pt x="4089" y="15238"/>
                  </a:lnTo>
                  <a:lnTo>
                    <a:pt x="4179" y="15408"/>
                  </a:lnTo>
                  <a:lnTo>
                    <a:pt x="4247" y="15620"/>
                  </a:lnTo>
                  <a:lnTo>
                    <a:pt x="4326" y="15860"/>
                  </a:lnTo>
                  <a:lnTo>
                    <a:pt x="4394" y="16129"/>
                  </a:lnTo>
                  <a:lnTo>
                    <a:pt x="4439" y="16440"/>
                  </a:lnTo>
                  <a:lnTo>
                    <a:pt x="4507" y="16737"/>
                  </a:lnTo>
                  <a:lnTo>
                    <a:pt x="4552" y="17090"/>
                  </a:lnTo>
                  <a:lnTo>
                    <a:pt x="4575" y="17443"/>
                  </a:lnTo>
                  <a:lnTo>
                    <a:pt x="4586" y="17825"/>
                  </a:lnTo>
                  <a:lnTo>
                    <a:pt x="4586" y="18193"/>
                  </a:lnTo>
                  <a:lnTo>
                    <a:pt x="4586" y="18574"/>
                  </a:lnTo>
                  <a:lnTo>
                    <a:pt x="4586" y="18984"/>
                  </a:lnTo>
                  <a:lnTo>
                    <a:pt x="4552" y="19366"/>
                  </a:lnTo>
                  <a:lnTo>
                    <a:pt x="4507" y="19748"/>
                  </a:lnTo>
                  <a:lnTo>
                    <a:pt x="4462" y="20129"/>
                  </a:lnTo>
                  <a:lnTo>
                    <a:pt x="4371" y="20483"/>
                  </a:lnTo>
                  <a:lnTo>
                    <a:pt x="4292" y="20836"/>
                  </a:lnTo>
                  <a:lnTo>
                    <a:pt x="4202" y="21161"/>
                  </a:lnTo>
                  <a:lnTo>
                    <a:pt x="4744" y="21161"/>
                  </a:lnTo>
                  <a:lnTo>
                    <a:pt x="5264" y="21161"/>
                  </a:lnTo>
                  <a:lnTo>
                    <a:pt x="5784" y="21161"/>
                  </a:lnTo>
                  <a:lnTo>
                    <a:pt x="6235" y="21161"/>
                  </a:lnTo>
                  <a:lnTo>
                    <a:pt x="6676" y="21161"/>
                  </a:lnTo>
                  <a:lnTo>
                    <a:pt x="7060" y="21161"/>
                  </a:lnTo>
                  <a:lnTo>
                    <a:pt x="7410" y="21161"/>
                  </a:lnTo>
                  <a:lnTo>
                    <a:pt x="7670" y="21161"/>
                  </a:lnTo>
                  <a:lnTo>
                    <a:pt x="8020" y="21020"/>
                  </a:lnTo>
                  <a:lnTo>
                    <a:pt x="8303" y="20893"/>
                  </a:lnTo>
                  <a:lnTo>
                    <a:pt x="8563" y="20695"/>
                  </a:lnTo>
                  <a:lnTo>
                    <a:pt x="8800" y="20511"/>
                  </a:lnTo>
                  <a:lnTo>
                    <a:pt x="8969" y="20285"/>
                  </a:lnTo>
                  <a:lnTo>
                    <a:pt x="9150" y="20045"/>
                  </a:lnTo>
                  <a:lnTo>
                    <a:pt x="9252" y="19804"/>
                  </a:lnTo>
                  <a:lnTo>
                    <a:pt x="9342" y="19550"/>
                  </a:lnTo>
                  <a:lnTo>
                    <a:pt x="9410" y="19281"/>
                  </a:lnTo>
                  <a:lnTo>
                    <a:pt x="9433" y="19013"/>
                  </a:lnTo>
                  <a:lnTo>
                    <a:pt x="9433" y="18744"/>
                  </a:lnTo>
                  <a:lnTo>
                    <a:pt x="9387" y="18504"/>
                  </a:lnTo>
                  <a:lnTo>
                    <a:pt x="9320" y="18221"/>
                  </a:lnTo>
                  <a:lnTo>
                    <a:pt x="9207" y="17981"/>
                  </a:lnTo>
                  <a:lnTo>
                    <a:pt x="9105" y="17740"/>
                  </a:lnTo>
                  <a:lnTo>
                    <a:pt x="8924" y="17514"/>
                  </a:lnTo>
                  <a:lnTo>
                    <a:pt x="8777" y="17274"/>
                  </a:lnTo>
                  <a:lnTo>
                    <a:pt x="8642" y="17034"/>
                  </a:lnTo>
                  <a:lnTo>
                    <a:pt x="8563" y="16765"/>
                  </a:lnTo>
                  <a:lnTo>
                    <a:pt x="8472" y="16468"/>
                  </a:lnTo>
                  <a:lnTo>
                    <a:pt x="8450" y="16157"/>
                  </a:lnTo>
                  <a:lnTo>
                    <a:pt x="8450" y="15860"/>
                  </a:lnTo>
                  <a:lnTo>
                    <a:pt x="8472" y="15563"/>
                  </a:lnTo>
                  <a:lnTo>
                    <a:pt x="8540" y="15267"/>
                  </a:lnTo>
                  <a:lnTo>
                    <a:pt x="8642" y="14998"/>
                  </a:lnTo>
                  <a:lnTo>
                    <a:pt x="8777" y="14729"/>
                  </a:lnTo>
                  <a:lnTo>
                    <a:pt x="8868" y="14616"/>
                  </a:lnTo>
                  <a:lnTo>
                    <a:pt x="8969" y="14475"/>
                  </a:lnTo>
                  <a:lnTo>
                    <a:pt x="9060" y="14376"/>
                  </a:lnTo>
                  <a:lnTo>
                    <a:pt x="9184" y="14291"/>
                  </a:lnTo>
                  <a:lnTo>
                    <a:pt x="9297" y="14206"/>
                  </a:lnTo>
                  <a:lnTo>
                    <a:pt x="9433" y="14121"/>
                  </a:lnTo>
                  <a:lnTo>
                    <a:pt x="9579" y="14051"/>
                  </a:lnTo>
                  <a:lnTo>
                    <a:pt x="9726" y="13994"/>
                  </a:lnTo>
                  <a:lnTo>
                    <a:pt x="9884" y="13938"/>
                  </a:lnTo>
                  <a:lnTo>
                    <a:pt x="10054" y="13909"/>
                  </a:lnTo>
                  <a:lnTo>
                    <a:pt x="10257" y="13881"/>
                  </a:lnTo>
                  <a:lnTo>
                    <a:pt x="10449" y="13881"/>
                  </a:lnTo>
                  <a:lnTo>
                    <a:pt x="10664" y="13881"/>
                  </a:lnTo>
                  <a:lnTo>
                    <a:pt x="10856" y="13909"/>
                  </a:lnTo>
                  <a:lnTo>
                    <a:pt x="11037" y="13966"/>
                  </a:lnTo>
                  <a:lnTo>
                    <a:pt x="11206" y="14023"/>
                  </a:lnTo>
                  <a:lnTo>
                    <a:pt x="11353" y="14093"/>
                  </a:lnTo>
                  <a:lnTo>
                    <a:pt x="11511" y="14178"/>
                  </a:lnTo>
                  <a:lnTo>
                    <a:pt x="11635" y="14263"/>
                  </a:lnTo>
                  <a:lnTo>
                    <a:pt x="11748" y="14376"/>
                  </a:lnTo>
                  <a:lnTo>
                    <a:pt x="11861" y="14475"/>
                  </a:lnTo>
                  <a:lnTo>
                    <a:pt x="11941" y="14616"/>
                  </a:lnTo>
                  <a:lnTo>
                    <a:pt x="12031" y="14758"/>
                  </a:lnTo>
                  <a:lnTo>
                    <a:pt x="12099" y="14885"/>
                  </a:lnTo>
                  <a:lnTo>
                    <a:pt x="12200" y="15210"/>
                  </a:lnTo>
                  <a:lnTo>
                    <a:pt x="12268" y="15507"/>
                  </a:lnTo>
                  <a:lnTo>
                    <a:pt x="12291" y="15832"/>
                  </a:lnTo>
                  <a:lnTo>
                    <a:pt x="12291" y="16157"/>
                  </a:lnTo>
                  <a:lnTo>
                    <a:pt x="12246" y="16482"/>
                  </a:lnTo>
                  <a:lnTo>
                    <a:pt x="12178" y="16807"/>
                  </a:lnTo>
                  <a:lnTo>
                    <a:pt x="12099" y="17090"/>
                  </a:lnTo>
                  <a:lnTo>
                    <a:pt x="12008" y="17330"/>
                  </a:lnTo>
                  <a:lnTo>
                    <a:pt x="11884" y="17542"/>
                  </a:lnTo>
                  <a:lnTo>
                    <a:pt x="11748" y="17712"/>
                  </a:lnTo>
                  <a:lnTo>
                    <a:pt x="11613" y="17839"/>
                  </a:lnTo>
                  <a:lnTo>
                    <a:pt x="11489" y="18037"/>
                  </a:lnTo>
                  <a:lnTo>
                    <a:pt x="11398" y="18221"/>
                  </a:lnTo>
                  <a:lnTo>
                    <a:pt x="11319" y="18447"/>
                  </a:lnTo>
                  <a:lnTo>
                    <a:pt x="11251" y="18659"/>
                  </a:lnTo>
                  <a:lnTo>
                    <a:pt x="11206" y="18900"/>
                  </a:lnTo>
                  <a:lnTo>
                    <a:pt x="11184" y="19154"/>
                  </a:lnTo>
                  <a:lnTo>
                    <a:pt x="11184" y="19423"/>
                  </a:lnTo>
                  <a:lnTo>
                    <a:pt x="11229" y="19663"/>
                  </a:lnTo>
                  <a:lnTo>
                    <a:pt x="11297" y="19903"/>
                  </a:lnTo>
                  <a:lnTo>
                    <a:pt x="11376" y="20158"/>
                  </a:lnTo>
                  <a:lnTo>
                    <a:pt x="11511" y="20398"/>
                  </a:lnTo>
                  <a:lnTo>
                    <a:pt x="11681" y="20610"/>
                  </a:lnTo>
                  <a:lnTo>
                    <a:pt x="11884" y="20808"/>
                  </a:lnTo>
                  <a:lnTo>
                    <a:pt x="12121" y="20992"/>
                  </a:lnTo>
                  <a:lnTo>
                    <a:pt x="12404" y="21161"/>
                  </a:lnTo>
                  <a:lnTo>
                    <a:pt x="12528" y="21190"/>
                  </a:lnTo>
                  <a:lnTo>
                    <a:pt x="12856" y="21274"/>
                  </a:lnTo>
                  <a:lnTo>
                    <a:pt x="13330" y="21373"/>
                  </a:lnTo>
                  <a:lnTo>
                    <a:pt x="13963" y="21486"/>
                  </a:lnTo>
                  <a:lnTo>
                    <a:pt x="14313" y="21543"/>
                  </a:lnTo>
                  <a:lnTo>
                    <a:pt x="14652" y="21571"/>
                  </a:lnTo>
                  <a:lnTo>
                    <a:pt x="15025" y="21600"/>
                  </a:lnTo>
                  <a:lnTo>
                    <a:pt x="15409" y="21600"/>
                  </a:lnTo>
                  <a:lnTo>
                    <a:pt x="15782" y="21600"/>
                  </a:lnTo>
                  <a:lnTo>
                    <a:pt x="16177" y="21571"/>
                  </a:lnTo>
                  <a:lnTo>
                    <a:pt x="16516" y="21486"/>
                  </a:lnTo>
                  <a:lnTo>
                    <a:pt x="16889" y="21402"/>
                  </a:lnTo>
                  <a:lnTo>
                    <a:pt x="16821" y="21190"/>
                  </a:lnTo>
                  <a:lnTo>
                    <a:pt x="16776" y="20935"/>
                  </a:lnTo>
                  <a:lnTo>
                    <a:pt x="16742" y="20667"/>
                  </a:lnTo>
                  <a:lnTo>
                    <a:pt x="16719" y="20370"/>
                  </a:lnTo>
                  <a:lnTo>
                    <a:pt x="16697" y="19719"/>
                  </a:lnTo>
                  <a:lnTo>
                    <a:pt x="16697" y="19013"/>
                  </a:lnTo>
                  <a:lnTo>
                    <a:pt x="16719" y="18306"/>
                  </a:lnTo>
                  <a:lnTo>
                    <a:pt x="16753" y="17599"/>
                  </a:lnTo>
                  <a:lnTo>
                    <a:pt x="16821" y="16949"/>
                  </a:lnTo>
                  <a:lnTo>
                    <a:pt x="16889" y="16383"/>
                  </a:lnTo>
                  <a:lnTo>
                    <a:pt x="16934" y="16129"/>
                  </a:lnTo>
                  <a:lnTo>
                    <a:pt x="17002" y="15945"/>
                  </a:lnTo>
                  <a:lnTo>
                    <a:pt x="17081" y="15790"/>
                  </a:lnTo>
                  <a:lnTo>
                    <a:pt x="17194" y="15648"/>
                  </a:lnTo>
                  <a:lnTo>
                    <a:pt x="17318" y="15563"/>
                  </a:lnTo>
                  <a:lnTo>
                    <a:pt x="17453" y="15507"/>
                  </a:lnTo>
                  <a:lnTo>
                    <a:pt x="17600" y="15450"/>
                  </a:lnTo>
                  <a:lnTo>
                    <a:pt x="17758" y="15450"/>
                  </a:lnTo>
                  <a:lnTo>
                    <a:pt x="17905" y="15479"/>
                  </a:lnTo>
                  <a:lnTo>
                    <a:pt x="18064" y="15535"/>
                  </a:lnTo>
                  <a:lnTo>
                    <a:pt x="18233" y="15620"/>
                  </a:lnTo>
                  <a:lnTo>
                    <a:pt x="18380" y="15733"/>
                  </a:lnTo>
                  <a:lnTo>
                    <a:pt x="18561" y="15832"/>
                  </a:lnTo>
                  <a:lnTo>
                    <a:pt x="18707" y="15973"/>
                  </a:lnTo>
                  <a:lnTo>
                    <a:pt x="18866" y="16129"/>
                  </a:lnTo>
                  <a:lnTo>
                    <a:pt x="18990" y="16327"/>
                  </a:lnTo>
                  <a:lnTo>
                    <a:pt x="19125" y="16482"/>
                  </a:lnTo>
                  <a:lnTo>
                    <a:pt x="19295" y="16624"/>
                  </a:lnTo>
                  <a:lnTo>
                    <a:pt x="19464" y="16737"/>
                  </a:lnTo>
                  <a:lnTo>
                    <a:pt x="19668" y="16807"/>
                  </a:lnTo>
                  <a:lnTo>
                    <a:pt x="19860" y="16836"/>
                  </a:lnTo>
                  <a:lnTo>
                    <a:pt x="20052" y="16864"/>
                  </a:lnTo>
                  <a:lnTo>
                    <a:pt x="20266" y="16836"/>
                  </a:lnTo>
                  <a:lnTo>
                    <a:pt x="20470" y="16793"/>
                  </a:lnTo>
                  <a:lnTo>
                    <a:pt x="20662" y="16708"/>
                  </a:lnTo>
                  <a:lnTo>
                    <a:pt x="20854" y="16567"/>
                  </a:lnTo>
                  <a:lnTo>
                    <a:pt x="21035" y="16412"/>
                  </a:lnTo>
                  <a:lnTo>
                    <a:pt x="21182" y="16214"/>
                  </a:lnTo>
                  <a:lnTo>
                    <a:pt x="21340" y="16002"/>
                  </a:lnTo>
                  <a:lnTo>
                    <a:pt x="21441" y="15733"/>
                  </a:lnTo>
                  <a:lnTo>
                    <a:pt x="21532" y="15436"/>
                  </a:lnTo>
                  <a:lnTo>
                    <a:pt x="21600" y="15083"/>
                  </a:lnTo>
                  <a:lnTo>
                    <a:pt x="21600" y="14885"/>
                  </a:lnTo>
                  <a:lnTo>
                    <a:pt x="21600" y="14729"/>
                  </a:lnTo>
                  <a:lnTo>
                    <a:pt x="21600" y="14531"/>
                  </a:lnTo>
                  <a:lnTo>
                    <a:pt x="21577" y="14376"/>
                  </a:lnTo>
                  <a:lnTo>
                    <a:pt x="21532" y="14206"/>
                  </a:lnTo>
                  <a:lnTo>
                    <a:pt x="21487" y="14051"/>
                  </a:lnTo>
                  <a:lnTo>
                    <a:pt x="21419" y="13909"/>
                  </a:lnTo>
                  <a:lnTo>
                    <a:pt x="21351" y="13768"/>
                  </a:lnTo>
                  <a:lnTo>
                    <a:pt x="21204" y="13500"/>
                  </a:lnTo>
                  <a:lnTo>
                    <a:pt x="21035" y="13287"/>
                  </a:lnTo>
                  <a:lnTo>
                    <a:pt x="20809" y="13090"/>
                  </a:lnTo>
                  <a:lnTo>
                    <a:pt x="20594" y="12962"/>
                  </a:lnTo>
                  <a:lnTo>
                    <a:pt x="20357" y="12821"/>
                  </a:lnTo>
                  <a:lnTo>
                    <a:pt x="20120" y="12764"/>
                  </a:lnTo>
                  <a:lnTo>
                    <a:pt x="19882" y="12708"/>
                  </a:lnTo>
                  <a:lnTo>
                    <a:pt x="19645" y="12736"/>
                  </a:lnTo>
                  <a:lnTo>
                    <a:pt x="19430" y="12793"/>
                  </a:lnTo>
                  <a:lnTo>
                    <a:pt x="19227" y="12906"/>
                  </a:lnTo>
                  <a:lnTo>
                    <a:pt x="19148" y="12962"/>
                  </a:lnTo>
                  <a:lnTo>
                    <a:pt x="19058" y="13047"/>
                  </a:lnTo>
                  <a:lnTo>
                    <a:pt x="18990" y="13146"/>
                  </a:lnTo>
                  <a:lnTo>
                    <a:pt x="18911" y="13259"/>
                  </a:lnTo>
                  <a:lnTo>
                    <a:pt x="18775" y="13471"/>
                  </a:lnTo>
                  <a:lnTo>
                    <a:pt x="18628" y="13641"/>
                  </a:lnTo>
                  <a:lnTo>
                    <a:pt x="18470" y="13740"/>
                  </a:lnTo>
                  <a:lnTo>
                    <a:pt x="18301" y="13825"/>
                  </a:lnTo>
                  <a:lnTo>
                    <a:pt x="18143" y="13853"/>
                  </a:lnTo>
                  <a:lnTo>
                    <a:pt x="17973" y="13881"/>
                  </a:lnTo>
                  <a:lnTo>
                    <a:pt x="17804" y="13853"/>
                  </a:lnTo>
                  <a:lnTo>
                    <a:pt x="17646" y="13796"/>
                  </a:lnTo>
                  <a:lnTo>
                    <a:pt x="17499" y="13726"/>
                  </a:lnTo>
                  <a:lnTo>
                    <a:pt x="17341" y="13641"/>
                  </a:lnTo>
                  <a:lnTo>
                    <a:pt x="17216" y="13528"/>
                  </a:lnTo>
                  <a:lnTo>
                    <a:pt x="17103" y="13386"/>
                  </a:lnTo>
                  <a:lnTo>
                    <a:pt x="17024" y="13259"/>
                  </a:lnTo>
                  <a:lnTo>
                    <a:pt x="16934" y="13118"/>
                  </a:lnTo>
                  <a:lnTo>
                    <a:pt x="16889" y="12991"/>
                  </a:lnTo>
                  <a:lnTo>
                    <a:pt x="16889" y="12849"/>
                  </a:lnTo>
                  <a:lnTo>
                    <a:pt x="16889" y="12383"/>
                  </a:lnTo>
                  <a:lnTo>
                    <a:pt x="16889" y="11662"/>
                  </a:lnTo>
                  <a:lnTo>
                    <a:pt x="16889" y="10701"/>
                  </a:lnTo>
                  <a:lnTo>
                    <a:pt x="16889" y="9640"/>
                  </a:lnTo>
                  <a:lnTo>
                    <a:pt x="16889" y="8566"/>
                  </a:lnTo>
                  <a:lnTo>
                    <a:pt x="16889" y="7478"/>
                  </a:lnTo>
                  <a:lnTo>
                    <a:pt x="16889" y="6502"/>
                  </a:lnTo>
                  <a:lnTo>
                    <a:pt x="16889" y="5739"/>
                  </a:lnTo>
                  <a:lnTo>
                    <a:pt x="16674" y="5894"/>
                  </a:lnTo>
                  <a:lnTo>
                    <a:pt x="16414" y="6036"/>
                  </a:lnTo>
                  <a:lnTo>
                    <a:pt x="16154" y="6177"/>
                  </a:lnTo>
                  <a:lnTo>
                    <a:pt x="15849" y="6248"/>
                  </a:lnTo>
                  <a:lnTo>
                    <a:pt x="15544" y="6304"/>
                  </a:lnTo>
                  <a:lnTo>
                    <a:pt x="15217" y="6332"/>
                  </a:lnTo>
                  <a:lnTo>
                    <a:pt x="14866" y="6361"/>
                  </a:lnTo>
                  <a:lnTo>
                    <a:pt x="14550" y="6361"/>
                  </a:lnTo>
                  <a:lnTo>
                    <a:pt x="14200" y="6332"/>
                  </a:lnTo>
                  <a:lnTo>
                    <a:pt x="13850" y="6276"/>
                  </a:lnTo>
                  <a:lnTo>
                    <a:pt x="13522" y="6219"/>
                  </a:lnTo>
                  <a:lnTo>
                    <a:pt x="13206" y="6149"/>
                  </a:lnTo>
                  <a:lnTo>
                    <a:pt x="12901" y="6064"/>
                  </a:lnTo>
                  <a:lnTo>
                    <a:pt x="12618" y="5951"/>
                  </a:lnTo>
                  <a:lnTo>
                    <a:pt x="12358" y="5838"/>
                  </a:lnTo>
                  <a:lnTo>
                    <a:pt x="12121" y="5739"/>
                  </a:lnTo>
                  <a:lnTo>
                    <a:pt x="11941" y="5626"/>
                  </a:lnTo>
                  <a:lnTo>
                    <a:pt x="11794" y="5513"/>
                  </a:lnTo>
                  <a:lnTo>
                    <a:pt x="11658" y="5414"/>
                  </a:lnTo>
                  <a:lnTo>
                    <a:pt x="11556" y="5301"/>
                  </a:lnTo>
                  <a:lnTo>
                    <a:pt x="11466" y="5187"/>
                  </a:lnTo>
                  <a:lnTo>
                    <a:pt x="11398" y="5089"/>
                  </a:lnTo>
                  <a:lnTo>
                    <a:pt x="11376" y="4947"/>
                  </a:lnTo>
                  <a:lnTo>
                    <a:pt x="11353" y="4834"/>
                  </a:lnTo>
                  <a:lnTo>
                    <a:pt x="11353" y="4707"/>
                  </a:lnTo>
                  <a:lnTo>
                    <a:pt x="11376" y="4565"/>
                  </a:lnTo>
                  <a:lnTo>
                    <a:pt x="11443" y="4410"/>
                  </a:lnTo>
                  <a:lnTo>
                    <a:pt x="11511" y="4240"/>
                  </a:lnTo>
                  <a:lnTo>
                    <a:pt x="11703" y="3887"/>
                  </a:lnTo>
                  <a:lnTo>
                    <a:pt x="11986" y="3505"/>
                  </a:lnTo>
                  <a:lnTo>
                    <a:pt x="12144" y="3265"/>
                  </a:lnTo>
                  <a:lnTo>
                    <a:pt x="12246" y="3025"/>
                  </a:lnTo>
                  <a:lnTo>
                    <a:pt x="12336" y="2756"/>
                  </a:lnTo>
                  <a:lnTo>
                    <a:pt x="12404" y="2445"/>
                  </a:lnTo>
                  <a:lnTo>
                    <a:pt x="12438" y="2176"/>
                  </a:lnTo>
                  <a:lnTo>
                    <a:pt x="12438" y="1880"/>
                  </a:lnTo>
                  <a:lnTo>
                    <a:pt x="12404" y="1583"/>
                  </a:lnTo>
                  <a:lnTo>
                    <a:pt x="12336" y="1314"/>
                  </a:lnTo>
                  <a:lnTo>
                    <a:pt x="12246" y="1046"/>
                  </a:lnTo>
                  <a:lnTo>
                    <a:pt x="12099" y="791"/>
                  </a:lnTo>
                  <a:lnTo>
                    <a:pt x="12008" y="692"/>
                  </a:lnTo>
                  <a:lnTo>
                    <a:pt x="11918" y="579"/>
                  </a:lnTo>
                  <a:lnTo>
                    <a:pt x="11816" y="466"/>
                  </a:lnTo>
                  <a:lnTo>
                    <a:pt x="11703" y="381"/>
                  </a:lnTo>
                  <a:lnTo>
                    <a:pt x="11579" y="310"/>
                  </a:lnTo>
                  <a:lnTo>
                    <a:pt x="11443" y="226"/>
                  </a:lnTo>
                  <a:lnTo>
                    <a:pt x="11297" y="169"/>
                  </a:lnTo>
                  <a:lnTo>
                    <a:pt x="11138" y="113"/>
                  </a:lnTo>
                  <a:lnTo>
                    <a:pt x="10969" y="56"/>
                  </a:lnTo>
                  <a:lnTo>
                    <a:pt x="10800" y="28"/>
                  </a:lnTo>
                  <a:lnTo>
                    <a:pt x="10619" y="28"/>
                  </a:lnTo>
                  <a:lnTo>
                    <a:pt x="10404" y="28"/>
                  </a:lnTo>
                  <a:lnTo>
                    <a:pt x="10257" y="28"/>
                  </a:lnTo>
                  <a:lnTo>
                    <a:pt x="10076" y="56"/>
                  </a:lnTo>
                  <a:lnTo>
                    <a:pt x="9952" y="84"/>
                  </a:lnTo>
                  <a:lnTo>
                    <a:pt x="9794" y="141"/>
                  </a:lnTo>
                  <a:lnTo>
                    <a:pt x="9692" y="226"/>
                  </a:lnTo>
                  <a:lnTo>
                    <a:pt x="9557" y="282"/>
                  </a:lnTo>
                  <a:lnTo>
                    <a:pt x="9455" y="381"/>
                  </a:lnTo>
                  <a:lnTo>
                    <a:pt x="9365" y="466"/>
                  </a:lnTo>
                  <a:lnTo>
                    <a:pt x="9274" y="579"/>
                  </a:lnTo>
                  <a:lnTo>
                    <a:pt x="9184" y="692"/>
                  </a:lnTo>
                  <a:lnTo>
                    <a:pt x="9128" y="791"/>
                  </a:lnTo>
                  <a:lnTo>
                    <a:pt x="9060" y="932"/>
                  </a:lnTo>
                  <a:lnTo>
                    <a:pt x="8969" y="1201"/>
                  </a:lnTo>
                  <a:lnTo>
                    <a:pt x="8913" y="1498"/>
                  </a:lnTo>
                  <a:lnTo>
                    <a:pt x="8890" y="1795"/>
                  </a:lnTo>
                  <a:lnTo>
                    <a:pt x="8890" y="2120"/>
                  </a:lnTo>
                  <a:lnTo>
                    <a:pt x="8913" y="2445"/>
                  </a:lnTo>
                  <a:lnTo>
                    <a:pt x="8969" y="2756"/>
                  </a:lnTo>
                  <a:lnTo>
                    <a:pt x="9060" y="3081"/>
                  </a:lnTo>
                  <a:lnTo>
                    <a:pt x="9173" y="3378"/>
                  </a:lnTo>
                  <a:lnTo>
                    <a:pt x="9297" y="3647"/>
                  </a:lnTo>
                  <a:lnTo>
                    <a:pt x="9466" y="3887"/>
                  </a:lnTo>
                  <a:lnTo>
                    <a:pt x="9579" y="4085"/>
                  </a:lnTo>
                  <a:lnTo>
                    <a:pt x="9670" y="4269"/>
                  </a:lnTo>
                  <a:lnTo>
                    <a:pt x="9726" y="4467"/>
                  </a:lnTo>
                  <a:lnTo>
                    <a:pt x="9771" y="4650"/>
                  </a:lnTo>
                  <a:lnTo>
                    <a:pt x="9771" y="4834"/>
                  </a:lnTo>
                  <a:lnTo>
                    <a:pt x="9749" y="5032"/>
                  </a:lnTo>
                  <a:lnTo>
                    <a:pt x="9715" y="5216"/>
                  </a:lnTo>
                  <a:lnTo>
                    <a:pt x="9625" y="5385"/>
                  </a:lnTo>
                  <a:lnTo>
                    <a:pt x="9534" y="5513"/>
                  </a:lnTo>
                  <a:lnTo>
                    <a:pt x="9410" y="5626"/>
                  </a:lnTo>
                  <a:lnTo>
                    <a:pt x="9229" y="5710"/>
                  </a:lnTo>
                  <a:lnTo>
                    <a:pt x="9060" y="5767"/>
                  </a:lnTo>
                  <a:lnTo>
                    <a:pt x="8845" y="5767"/>
                  </a:lnTo>
                  <a:lnTo>
                    <a:pt x="8585" y="5739"/>
                  </a:lnTo>
                  <a:lnTo>
                    <a:pt x="8325" y="5654"/>
                  </a:lnTo>
                  <a:lnTo>
                    <a:pt x="8020" y="5513"/>
                  </a:lnTo>
                  <a:lnTo>
                    <a:pt x="7840" y="5442"/>
                  </a:lnTo>
                  <a:lnTo>
                    <a:pt x="7648" y="5385"/>
                  </a:lnTo>
                  <a:lnTo>
                    <a:pt x="7433" y="5329"/>
                  </a:lnTo>
                  <a:lnTo>
                    <a:pt x="7241" y="5301"/>
                  </a:lnTo>
                  <a:lnTo>
                    <a:pt x="6755" y="5301"/>
                  </a:lnTo>
                  <a:lnTo>
                    <a:pt x="6281" y="5329"/>
                  </a:lnTo>
                  <a:lnTo>
                    <a:pt x="5784" y="5385"/>
                  </a:lnTo>
                  <a:lnTo>
                    <a:pt x="5264" y="5498"/>
                  </a:lnTo>
                  <a:lnTo>
                    <a:pt x="4744" y="5597"/>
                  </a:lnTo>
                  <a:lnTo>
                    <a:pt x="4247" y="5739"/>
                  </a:lnTo>
                  <a:lnTo>
                    <a:pt x="4202" y="5894"/>
                  </a:lnTo>
                  <a:lnTo>
                    <a:pt x="4202" y="6191"/>
                  </a:lnTo>
                  <a:lnTo>
                    <a:pt x="4202" y="6545"/>
                  </a:lnTo>
                  <a:lnTo>
                    <a:pt x="4225" y="6954"/>
                  </a:lnTo>
                  <a:lnTo>
                    <a:pt x="4315" y="7930"/>
                  </a:lnTo>
                  <a:lnTo>
                    <a:pt x="4394" y="9018"/>
                  </a:lnTo>
                  <a:lnTo>
                    <a:pt x="4439" y="9570"/>
                  </a:lnTo>
                  <a:lnTo>
                    <a:pt x="4462" y="10107"/>
                  </a:lnTo>
                  <a:lnTo>
                    <a:pt x="4484" y="10630"/>
                  </a:lnTo>
                  <a:lnTo>
                    <a:pt x="4507" y="11082"/>
                  </a:lnTo>
                  <a:lnTo>
                    <a:pt x="4484" y="11520"/>
                  </a:lnTo>
                  <a:lnTo>
                    <a:pt x="4439" y="11874"/>
                  </a:lnTo>
                  <a:lnTo>
                    <a:pt x="4394" y="12029"/>
                  </a:lnTo>
                  <a:lnTo>
                    <a:pt x="4349" y="12171"/>
                  </a:lnTo>
                  <a:lnTo>
                    <a:pt x="4315" y="12284"/>
                  </a:lnTo>
                  <a:lnTo>
                    <a:pt x="4247" y="12354"/>
                  </a:lnTo>
                  <a:close/>
                </a:path>
              </a:pathLst>
            </a:custGeom>
            <a:solidFill>
              <a:srgbClr val="FFFFCC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Puzzle4"/>
            <p:cNvSpPr>
              <a:spLocks noEditPoints="1" noChangeArrowheads="1"/>
            </p:cNvSpPr>
            <p:nvPr/>
          </p:nvSpPr>
          <p:spPr bwMode="auto">
            <a:xfrm>
              <a:off x="5590237" y="3399237"/>
              <a:ext cx="943110" cy="2022685"/>
            </a:xfrm>
            <a:custGeom>
              <a:avLst/>
              <a:gdLst>
                <a:gd name="T0" fmla="*/ 8307 w 21600"/>
                <a:gd name="T1" fmla="*/ 11593 h 21600"/>
                <a:gd name="T2" fmla="*/ 453 w 21600"/>
                <a:gd name="T3" fmla="*/ 16938 h 21600"/>
                <a:gd name="T4" fmla="*/ 11500 w 21600"/>
                <a:gd name="T5" fmla="*/ 21600 h 21600"/>
                <a:gd name="T6" fmla="*/ 20920 w 21600"/>
                <a:gd name="T7" fmla="*/ 16751 h 21600"/>
                <a:gd name="T8" fmla="*/ 13972 w 21600"/>
                <a:gd name="T9" fmla="*/ 10888 h 21600"/>
                <a:gd name="T10" fmla="*/ 21033 w 21600"/>
                <a:gd name="T11" fmla="*/ 4716 h 21600"/>
                <a:gd name="T12" fmla="*/ 11102 w 21600"/>
                <a:gd name="T13" fmla="*/ 11 h 21600"/>
                <a:gd name="T14" fmla="*/ 453 w 21600"/>
                <a:gd name="T15" fmla="*/ 4716 h 21600"/>
                <a:gd name="T16" fmla="*/ 2076 w 21600"/>
                <a:gd name="T17" fmla="*/ 5664 h 21600"/>
                <a:gd name="T18" fmla="*/ 20203 w 21600"/>
                <a:gd name="T19" fmla="*/ 1598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3813" y="10590"/>
                  </a:moveTo>
                  <a:lnTo>
                    <a:pt x="3927" y="10513"/>
                  </a:lnTo>
                  <a:lnTo>
                    <a:pt x="4078" y="10425"/>
                  </a:lnTo>
                  <a:lnTo>
                    <a:pt x="4210" y="10359"/>
                  </a:lnTo>
                  <a:lnTo>
                    <a:pt x="4361" y="10315"/>
                  </a:lnTo>
                  <a:lnTo>
                    <a:pt x="4682" y="10237"/>
                  </a:lnTo>
                  <a:lnTo>
                    <a:pt x="5041" y="10193"/>
                  </a:lnTo>
                  <a:lnTo>
                    <a:pt x="5456" y="10171"/>
                  </a:lnTo>
                  <a:lnTo>
                    <a:pt x="5853" y="10193"/>
                  </a:lnTo>
                  <a:lnTo>
                    <a:pt x="6249" y="10260"/>
                  </a:lnTo>
                  <a:lnTo>
                    <a:pt x="6646" y="10337"/>
                  </a:lnTo>
                  <a:lnTo>
                    <a:pt x="7004" y="10469"/>
                  </a:lnTo>
                  <a:lnTo>
                    <a:pt x="7363" y="10612"/>
                  </a:lnTo>
                  <a:lnTo>
                    <a:pt x="7665" y="10788"/>
                  </a:lnTo>
                  <a:lnTo>
                    <a:pt x="7911" y="10998"/>
                  </a:lnTo>
                  <a:lnTo>
                    <a:pt x="8024" y="11097"/>
                  </a:lnTo>
                  <a:lnTo>
                    <a:pt x="8137" y="11207"/>
                  </a:lnTo>
                  <a:lnTo>
                    <a:pt x="8194" y="11340"/>
                  </a:lnTo>
                  <a:lnTo>
                    <a:pt x="8269" y="11461"/>
                  </a:lnTo>
                  <a:lnTo>
                    <a:pt x="8307" y="11593"/>
                  </a:lnTo>
                  <a:lnTo>
                    <a:pt x="8307" y="11714"/>
                  </a:lnTo>
                  <a:lnTo>
                    <a:pt x="8307" y="11868"/>
                  </a:lnTo>
                  <a:lnTo>
                    <a:pt x="8307" y="12012"/>
                  </a:lnTo>
                  <a:lnTo>
                    <a:pt x="8194" y="12265"/>
                  </a:lnTo>
                  <a:lnTo>
                    <a:pt x="8062" y="12519"/>
                  </a:lnTo>
                  <a:lnTo>
                    <a:pt x="7873" y="12706"/>
                  </a:lnTo>
                  <a:lnTo>
                    <a:pt x="7627" y="12904"/>
                  </a:lnTo>
                  <a:lnTo>
                    <a:pt x="7363" y="13048"/>
                  </a:lnTo>
                  <a:lnTo>
                    <a:pt x="7080" y="13180"/>
                  </a:lnTo>
                  <a:lnTo>
                    <a:pt x="6759" y="13257"/>
                  </a:lnTo>
                  <a:lnTo>
                    <a:pt x="6419" y="13345"/>
                  </a:lnTo>
                  <a:lnTo>
                    <a:pt x="6098" y="13389"/>
                  </a:lnTo>
                  <a:lnTo>
                    <a:pt x="5739" y="13389"/>
                  </a:lnTo>
                  <a:lnTo>
                    <a:pt x="5418" y="13389"/>
                  </a:lnTo>
                  <a:lnTo>
                    <a:pt x="5079" y="13345"/>
                  </a:lnTo>
                  <a:lnTo>
                    <a:pt x="4758" y="13301"/>
                  </a:lnTo>
                  <a:lnTo>
                    <a:pt x="4474" y="13213"/>
                  </a:lnTo>
                  <a:lnTo>
                    <a:pt x="4172" y="13114"/>
                  </a:lnTo>
                  <a:lnTo>
                    <a:pt x="3965" y="12982"/>
                  </a:lnTo>
                  <a:lnTo>
                    <a:pt x="3738" y="12838"/>
                  </a:lnTo>
                  <a:lnTo>
                    <a:pt x="3493" y="12706"/>
                  </a:lnTo>
                  <a:lnTo>
                    <a:pt x="3228" y="12607"/>
                  </a:lnTo>
                  <a:lnTo>
                    <a:pt x="2945" y="12519"/>
                  </a:lnTo>
                  <a:lnTo>
                    <a:pt x="2700" y="12431"/>
                  </a:lnTo>
                  <a:lnTo>
                    <a:pt x="2397" y="12375"/>
                  </a:lnTo>
                  <a:lnTo>
                    <a:pt x="2152" y="12331"/>
                  </a:lnTo>
                  <a:lnTo>
                    <a:pt x="1888" y="12309"/>
                  </a:lnTo>
                  <a:lnTo>
                    <a:pt x="1642" y="12309"/>
                  </a:lnTo>
                  <a:lnTo>
                    <a:pt x="1397" y="12331"/>
                  </a:lnTo>
                  <a:lnTo>
                    <a:pt x="1170" y="12397"/>
                  </a:lnTo>
                  <a:lnTo>
                    <a:pt x="962" y="12453"/>
                  </a:lnTo>
                  <a:lnTo>
                    <a:pt x="774" y="12563"/>
                  </a:lnTo>
                  <a:lnTo>
                    <a:pt x="623" y="12684"/>
                  </a:lnTo>
                  <a:lnTo>
                    <a:pt x="528" y="12838"/>
                  </a:lnTo>
                  <a:lnTo>
                    <a:pt x="453" y="13026"/>
                  </a:lnTo>
                  <a:lnTo>
                    <a:pt x="339" y="13477"/>
                  </a:lnTo>
                  <a:lnTo>
                    <a:pt x="226" y="13984"/>
                  </a:lnTo>
                  <a:lnTo>
                    <a:pt x="151" y="14535"/>
                  </a:lnTo>
                  <a:lnTo>
                    <a:pt x="113" y="15075"/>
                  </a:lnTo>
                  <a:lnTo>
                    <a:pt x="113" y="15626"/>
                  </a:lnTo>
                  <a:lnTo>
                    <a:pt x="151" y="16133"/>
                  </a:lnTo>
                  <a:lnTo>
                    <a:pt x="188" y="16376"/>
                  </a:lnTo>
                  <a:lnTo>
                    <a:pt x="264" y="16585"/>
                  </a:lnTo>
                  <a:lnTo>
                    <a:pt x="339" y="16773"/>
                  </a:lnTo>
                  <a:lnTo>
                    <a:pt x="453" y="16938"/>
                  </a:lnTo>
                  <a:lnTo>
                    <a:pt x="1095" y="16883"/>
                  </a:lnTo>
                  <a:lnTo>
                    <a:pt x="1963" y="16795"/>
                  </a:lnTo>
                  <a:lnTo>
                    <a:pt x="2945" y="16751"/>
                  </a:lnTo>
                  <a:lnTo>
                    <a:pt x="3965" y="16706"/>
                  </a:lnTo>
                  <a:lnTo>
                    <a:pt x="5022" y="16684"/>
                  </a:lnTo>
                  <a:lnTo>
                    <a:pt x="5947" y="16684"/>
                  </a:lnTo>
                  <a:lnTo>
                    <a:pt x="6759" y="16706"/>
                  </a:lnTo>
                  <a:lnTo>
                    <a:pt x="7363" y="16751"/>
                  </a:lnTo>
                  <a:lnTo>
                    <a:pt x="7948" y="16839"/>
                  </a:lnTo>
                  <a:lnTo>
                    <a:pt x="8458" y="16916"/>
                  </a:lnTo>
                  <a:lnTo>
                    <a:pt x="8893" y="17026"/>
                  </a:lnTo>
                  <a:lnTo>
                    <a:pt x="9289" y="17158"/>
                  </a:lnTo>
                  <a:lnTo>
                    <a:pt x="9572" y="17280"/>
                  </a:lnTo>
                  <a:lnTo>
                    <a:pt x="9799" y="17412"/>
                  </a:lnTo>
                  <a:lnTo>
                    <a:pt x="9969" y="17555"/>
                  </a:lnTo>
                  <a:lnTo>
                    <a:pt x="10120" y="17687"/>
                  </a:lnTo>
                  <a:lnTo>
                    <a:pt x="10158" y="17831"/>
                  </a:lnTo>
                  <a:lnTo>
                    <a:pt x="10195" y="17974"/>
                  </a:lnTo>
                  <a:lnTo>
                    <a:pt x="10158" y="18128"/>
                  </a:lnTo>
                  <a:lnTo>
                    <a:pt x="10082" y="18271"/>
                  </a:lnTo>
                  <a:lnTo>
                    <a:pt x="9969" y="18426"/>
                  </a:lnTo>
                  <a:lnTo>
                    <a:pt x="9837" y="18569"/>
                  </a:lnTo>
                  <a:lnTo>
                    <a:pt x="9648" y="18701"/>
                  </a:lnTo>
                  <a:lnTo>
                    <a:pt x="9440" y="18822"/>
                  </a:lnTo>
                  <a:lnTo>
                    <a:pt x="9213" y="18999"/>
                  </a:lnTo>
                  <a:lnTo>
                    <a:pt x="9044" y="19186"/>
                  </a:lnTo>
                  <a:lnTo>
                    <a:pt x="8893" y="19395"/>
                  </a:lnTo>
                  <a:lnTo>
                    <a:pt x="8817" y="19627"/>
                  </a:lnTo>
                  <a:lnTo>
                    <a:pt x="8779" y="19858"/>
                  </a:lnTo>
                  <a:lnTo>
                    <a:pt x="8779" y="20112"/>
                  </a:lnTo>
                  <a:lnTo>
                    <a:pt x="8855" y="20354"/>
                  </a:lnTo>
                  <a:lnTo>
                    <a:pt x="8968" y="20586"/>
                  </a:lnTo>
                  <a:lnTo>
                    <a:pt x="9138" y="20817"/>
                  </a:lnTo>
                  <a:lnTo>
                    <a:pt x="9365" y="21026"/>
                  </a:lnTo>
                  <a:lnTo>
                    <a:pt x="9610" y="21192"/>
                  </a:lnTo>
                  <a:lnTo>
                    <a:pt x="9950" y="21368"/>
                  </a:lnTo>
                  <a:lnTo>
                    <a:pt x="10120" y="21445"/>
                  </a:lnTo>
                  <a:lnTo>
                    <a:pt x="10346" y="21511"/>
                  </a:lnTo>
                  <a:lnTo>
                    <a:pt x="10516" y="21555"/>
                  </a:lnTo>
                  <a:lnTo>
                    <a:pt x="10743" y="21600"/>
                  </a:lnTo>
                  <a:lnTo>
                    <a:pt x="10988" y="21644"/>
                  </a:lnTo>
                  <a:lnTo>
                    <a:pt x="11215" y="21666"/>
                  </a:lnTo>
                  <a:lnTo>
                    <a:pt x="11498" y="21666"/>
                  </a:lnTo>
                  <a:lnTo>
                    <a:pt x="11762" y="21666"/>
                  </a:lnTo>
                  <a:lnTo>
                    <a:pt x="12253" y="21644"/>
                  </a:lnTo>
                  <a:lnTo>
                    <a:pt x="12763" y="21577"/>
                  </a:lnTo>
                  <a:lnTo>
                    <a:pt x="13197" y="21467"/>
                  </a:lnTo>
                  <a:lnTo>
                    <a:pt x="13556" y="21346"/>
                  </a:lnTo>
                  <a:lnTo>
                    <a:pt x="13896" y="21192"/>
                  </a:lnTo>
                  <a:lnTo>
                    <a:pt x="14179" y="21026"/>
                  </a:lnTo>
                  <a:lnTo>
                    <a:pt x="14444" y="20839"/>
                  </a:lnTo>
                  <a:lnTo>
                    <a:pt x="14576" y="20641"/>
                  </a:lnTo>
                  <a:lnTo>
                    <a:pt x="14727" y="20431"/>
                  </a:lnTo>
                  <a:lnTo>
                    <a:pt x="14765" y="20200"/>
                  </a:lnTo>
                  <a:lnTo>
                    <a:pt x="14802" y="19991"/>
                  </a:lnTo>
                  <a:lnTo>
                    <a:pt x="14727" y="19759"/>
                  </a:lnTo>
                  <a:lnTo>
                    <a:pt x="14613" y="19550"/>
                  </a:lnTo>
                  <a:lnTo>
                    <a:pt x="14444" y="19307"/>
                  </a:lnTo>
                  <a:lnTo>
                    <a:pt x="14217" y="19098"/>
                  </a:lnTo>
                  <a:lnTo>
                    <a:pt x="13934" y="18911"/>
                  </a:lnTo>
                  <a:lnTo>
                    <a:pt x="13669" y="18745"/>
                  </a:lnTo>
                  <a:lnTo>
                    <a:pt x="13462" y="18547"/>
                  </a:lnTo>
                  <a:lnTo>
                    <a:pt x="13311" y="18337"/>
                  </a:lnTo>
                  <a:lnTo>
                    <a:pt x="13197" y="18150"/>
                  </a:lnTo>
                  <a:lnTo>
                    <a:pt x="13122" y="17941"/>
                  </a:lnTo>
                  <a:lnTo>
                    <a:pt x="13122" y="17720"/>
                  </a:lnTo>
                  <a:lnTo>
                    <a:pt x="13122" y="17533"/>
                  </a:lnTo>
                  <a:lnTo>
                    <a:pt x="13197" y="17346"/>
                  </a:lnTo>
                  <a:lnTo>
                    <a:pt x="13273" y="17158"/>
                  </a:lnTo>
                  <a:lnTo>
                    <a:pt x="13386" y="16982"/>
                  </a:lnTo>
                  <a:lnTo>
                    <a:pt x="13537" y="16839"/>
                  </a:lnTo>
                  <a:lnTo>
                    <a:pt x="13707" y="16706"/>
                  </a:lnTo>
                  <a:lnTo>
                    <a:pt x="13896" y="16607"/>
                  </a:lnTo>
                  <a:lnTo>
                    <a:pt x="14104" y="16519"/>
                  </a:lnTo>
                  <a:lnTo>
                    <a:pt x="14330" y="16453"/>
                  </a:lnTo>
                  <a:lnTo>
                    <a:pt x="14538" y="16431"/>
                  </a:lnTo>
                  <a:lnTo>
                    <a:pt x="14897" y="16453"/>
                  </a:lnTo>
                  <a:lnTo>
                    <a:pt x="15406" y="16497"/>
                  </a:lnTo>
                  <a:lnTo>
                    <a:pt x="16105" y="16541"/>
                  </a:lnTo>
                  <a:lnTo>
                    <a:pt x="16898" y="16607"/>
                  </a:lnTo>
                  <a:lnTo>
                    <a:pt x="17804" y="16651"/>
                  </a:lnTo>
                  <a:lnTo>
                    <a:pt x="18786" y="16684"/>
                  </a:lnTo>
                  <a:lnTo>
                    <a:pt x="19844" y="16728"/>
                  </a:lnTo>
                  <a:lnTo>
                    <a:pt x="20920" y="16751"/>
                  </a:lnTo>
                  <a:lnTo>
                    <a:pt x="21109" y="16497"/>
                  </a:lnTo>
                  <a:lnTo>
                    <a:pt x="21241" y="16222"/>
                  </a:lnTo>
                  <a:lnTo>
                    <a:pt x="21392" y="15946"/>
                  </a:lnTo>
                  <a:lnTo>
                    <a:pt x="21467" y="15648"/>
                  </a:lnTo>
                  <a:lnTo>
                    <a:pt x="21543" y="15351"/>
                  </a:lnTo>
                  <a:lnTo>
                    <a:pt x="21618" y="15042"/>
                  </a:lnTo>
                  <a:lnTo>
                    <a:pt x="21618" y="14745"/>
                  </a:lnTo>
                  <a:lnTo>
                    <a:pt x="21618" y="14447"/>
                  </a:lnTo>
                  <a:lnTo>
                    <a:pt x="21618" y="14150"/>
                  </a:lnTo>
                  <a:lnTo>
                    <a:pt x="21581" y="13852"/>
                  </a:lnTo>
                  <a:lnTo>
                    <a:pt x="21505" y="13577"/>
                  </a:lnTo>
                  <a:lnTo>
                    <a:pt x="21430" y="13301"/>
                  </a:lnTo>
                  <a:lnTo>
                    <a:pt x="21354" y="13048"/>
                  </a:lnTo>
                  <a:lnTo>
                    <a:pt x="21241" y="12816"/>
                  </a:lnTo>
                  <a:lnTo>
                    <a:pt x="21146" y="12607"/>
                  </a:lnTo>
                  <a:lnTo>
                    <a:pt x="21033" y="12431"/>
                  </a:lnTo>
                  <a:lnTo>
                    <a:pt x="20920" y="12265"/>
                  </a:lnTo>
                  <a:lnTo>
                    <a:pt x="20769" y="12144"/>
                  </a:lnTo>
                  <a:lnTo>
                    <a:pt x="20637" y="12034"/>
                  </a:lnTo>
                  <a:lnTo>
                    <a:pt x="20486" y="11946"/>
                  </a:lnTo>
                  <a:lnTo>
                    <a:pt x="20297" y="11891"/>
                  </a:lnTo>
                  <a:lnTo>
                    <a:pt x="20165" y="11846"/>
                  </a:lnTo>
                  <a:lnTo>
                    <a:pt x="19976" y="11824"/>
                  </a:lnTo>
                  <a:lnTo>
                    <a:pt x="19806" y="11802"/>
                  </a:lnTo>
                  <a:lnTo>
                    <a:pt x="19390" y="11824"/>
                  </a:lnTo>
                  <a:lnTo>
                    <a:pt x="18956" y="11891"/>
                  </a:lnTo>
                  <a:lnTo>
                    <a:pt x="18503" y="11968"/>
                  </a:lnTo>
                  <a:lnTo>
                    <a:pt x="17993" y="12078"/>
                  </a:lnTo>
                  <a:lnTo>
                    <a:pt x="17653" y="12144"/>
                  </a:lnTo>
                  <a:lnTo>
                    <a:pt x="17332" y="12199"/>
                  </a:lnTo>
                  <a:lnTo>
                    <a:pt x="17049" y="12221"/>
                  </a:lnTo>
                  <a:lnTo>
                    <a:pt x="16747" y="12243"/>
                  </a:lnTo>
                  <a:lnTo>
                    <a:pt x="16464" y="12243"/>
                  </a:lnTo>
                  <a:lnTo>
                    <a:pt x="16218" y="12243"/>
                  </a:lnTo>
                  <a:lnTo>
                    <a:pt x="15992" y="12221"/>
                  </a:lnTo>
                  <a:lnTo>
                    <a:pt x="15746" y="12199"/>
                  </a:lnTo>
                  <a:lnTo>
                    <a:pt x="15520" y="12155"/>
                  </a:lnTo>
                  <a:lnTo>
                    <a:pt x="15350" y="12122"/>
                  </a:lnTo>
                  <a:lnTo>
                    <a:pt x="15161" y="12056"/>
                  </a:lnTo>
                  <a:lnTo>
                    <a:pt x="14972" y="11990"/>
                  </a:lnTo>
                  <a:lnTo>
                    <a:pt x="14689" y="11846"/>
                  </a:lnTo>
                  <a:lnTo>
                    <a:pt x="14444" y="11670"/>
                  </a:lnTo>
                  <a:lnTo>
                    <a:pt x="14255" y="11483"/>
                  </a:lnTo>
                  <a:lnTo>
                    <a:pt x="14104" y="11295"/>
                  </a:lnTo>
                  <a:lnTo>
                    <a:pt x="14028" y="11086"/>
                  </a:lnTo>
                  <a:lnTo>
                    <a:pt x="13972" y="10888"/>
                  </a:lnTo>
                  <a:lnTo>
                    <a:pt x="13972" y="10700"/>
                  </a:lnTo>
                  <a:lnTo>
                    <a:pt x="14009" y="10513"/>
                  </a:lnTo>
                  <a:lnTo>
                    <a:pt x="14066" y="10359"/>
                  </a:lnTo>
                  <a:lnTo>
                    <a:pt x="14179" y="10215"/>
                  </a:lnTo>
                  <a:lnTo>
                    <a:pt x="14406" y="10006"/>
                  </a:lnTo>
                  <a:lnTo>
                    <a:pt x="14651" y="9830"/>
                  </a:lnTo>
                  <a:lnTo>
                    <a:pt x="14878" y="9686"/>
                  </a:lnTo>
                  <a:lnTo>
                    <a:pt x="15123" y="9554"/>
                  </a:lnTo>
                  <a:lnTo>
                    <a:pt x="15350" y="9477"/>
                  </a:lnTo>
                  <a:lnTo>
                    <a:pt x="15558" y="9411"/>
                  </a:lnTo>
                  <a:lnTo>
                    <a:pt x="15803" y="9345"/>
                  </a:lnTo>
                  <a:lnTo>
                    <a:pt x="16030" y="9323"/>
                  </a:lnTo>
                  <a:lnTo>
                    <a:pt x="16256" y="9301"/>
                  </a:lnTo>
                  <a:lnTo>
                    <a:pt x="16464" y="9323"/>
                  </a:lnTo>
                  <a:lnTo>
                    <a:pt x="16690" y="9345"/>
                  </a:lnTo>
                  <a:lnTo>
                    <a:pt x="16898" y="9367"/>
                  </a:lnTo>
                  <a:lnTo>
                    <a:pt x="17332" y="9477"/>
                  </a:lnTo>
                  <a:lnTo>
                    <a:pt x="17767" y="9598"/>
                  </a:lnTo>
                  <a:lnTo>
                    <a:pt x="18163" y="9731"/>
                  </a:lnTo>
                  <a:lnTo>
                    <a:pt x="18597" y="9874"/>
                  </a:lnTo>
                  <a:lnTo>
                    <a:pt x="18994" y="10006"/>
                  </a:lnTo>
                  <a:lnTo>
                    <a:pt x="19428" y="10083"/>
                  </a:lnTo>
                  <a:lnTo>
                    <a:pt x="19617" y="10127"/>
                  </a:lnTo>
                  <a:lnTo>
                    <a:pt x="19844" y="10149"/>
                  </a:lnTo>
                  <a:lnTo>
                    <a:pt x="20013" y="10149"/>
                  </a:lnTo>
                  <a:lnTo>
                    <a:pt x="20240" y="10127"/>
                  </a:lnTo>
                  <a:lnTo>
                    <a:pt x="20410" y="10105"/>
                  </a:lnTo>
                  <a:lnTo>
                    <a:pt x="20637" y="10061"/>
                  </a:lnTo>
                  <a:lnTo>
                    <a:pt x="20844" y="9984"/>
                  </a:lnTo>
                  <a:lnTo>
                    <a:pt x="21033" y="9896"/>
                  </a:lnTo>
                  <a:lnTo>
                    <a:pt x="21146" y="9830"/>
                  </a:lnTo>
                  <a:lnTo>
                    <a:pt x="21203" y="9753"/>
                  </a:lnTo>
                  <a:lnTo>
                    <a:pt x="21279" y="9642"/>
                  </a:lnTo>
                  <a:lnTo>
                    <a:pt x="21354" y="9521"/>
                  </a:lnTo>
                  <a:lnTo>
                    <a:pt x="21430" y="9246"/>
                  </a:lnTo>
                  <a:lnTo>
                    <a:pt x="21430" y="8904"/>
                  </a:lnTo>
                  <a:lnTo>
                    <a:pt x="21430" y="8540"/>
                  </a:lnTo>
                  <a:lnTo>
                    <a:pt x="21392" y="8144"/>
                  </a:lnTo>
                  <a:lnTo>
                    <a:pt x="21354" y="7714"/>
                  </a:lnTo>
                  <a:lnTo>
                    <a:pt x="21279" y="7295"/>
                  </a:lnTo>
                  <a:lnTo>
                    <a:pt x="21146" y="6446"/>
                  </a:lnTo>
                  <a:lnTo>
                    <a:pt x="20995" y="5686"/>
                  </a:lnTo>
                  <a:lnTo>
                    <a:pt x="20958" y="5366"/>
                  </a:lnTo>
                  <a:lnTo>
                    <a:pt x="20958" y="5091"/>
                  </a:lnTo>
                  <a:lnTo>
                    <a:pt x="20958" y="4860"/>
                  </a:lnTo>
                  <a:lnTo>
                    <a:pt x="21033" y="4716"/>
                  </a:lnTo>
                  <a:lnTo>
                    <a:pt x="20637" y="4860"/>
                  </a:lnTo>
                  <a:lnTo>
                    <a:pt x="20127" y="4992"/>
                  </a:lnTo>
                  <a:lnTo>
                    <a:pt x="19617" y="5069"/>
                  </a:lnTo>
                  <a:lnTo>
                    <a:pt x="19032" y="5157"/>
                  </a:lnTo>
                  <a:lnTo>
                    <a:pt x="18465" y="5201"/>
                  </a:lnTo>
                  <a:lnTo>
                    <a:pt x="17842" y="5245"/>
                  </a:lnTo>
                  <a:lnTo>
                    <a:pt x="17219" y="5267"/>
                  </a:lnTo>
                  <a:lnTo>
                    <a:pt x="16615" y="5267"/>
                  </a:lnTo>
                  <a:lnTo>
                    <a:pt x="15992" y="5245"/>
                  </a:lnTo>
                  <a:lnTo>
                    <a:pt x="15369" y="5201"/>
                  </a:lnTo>
                  <a:lnTo>
                    <a:pt x="14840" y="5157"/>
                  </a:lnTo>
                  <a:lnTo>
                    <a:pt x="14293" y="5091"/>
                  </a:lnTo>
                  <a:lnTo>
                    <a:pt x="13783" y="5014"/>
                  </a:lnTo>
                  <a:lnTo>
                    <a:pt x="13386" y="4926"/>
                  </a:lnTo>
                  <a:lnTo>
                    <a:pt x="13027" y="4815"/>
                  </a:lnTo>
                  <a:lnTo>
                    <a:pt x="12725" y="4716"/>
                  </a:lnTo>
                  <a:lnTo>
                    <a:pt x="12480" y="4606"/>
                  </a:lnTo>
                  <a:lnTo>
                    <a:pt x="12291" y="4496"/>
                  </a:lnTo>
                  <a:lnTo>
                    <a:pt x="12197" y="4397"/>
                  </a:lnTo>
                  <a:lnTo>
                    <a:pt x="12083" y="4286"/>
                  </a:lnTo>
                  <a:lnTo>
                    <a:pt x="12046" y="4187"/>
                  </a:lnTo>
                  <a:lnTo>
                    <a:pt x="12008" y="4077"/>
                  </a:lnTo>
                  <a:lnTo>
                    <a:pt x="12046" y="3967"/>
                  </a:lnTo>
                  <a:lnTo>
                    <a:pt x="12121" y="3868"/>
                  </a:lnTo>
                  <a:lnTo>
                    <a:pt x="12197" y="3735"/>
                  </a:lnTo>
                  <a:lnTo>
                    <a:pt x="12291" y="3614"/>
                  </a:lnTo>
                  <a:lnTo>
                    <a:pt x="12442" y="3482"/>
                  </a:lnTo>
                  <a:lnTo>
                    <a:pt x="12631" y="3361"/>
                  </a:lnTo>
                  <a:lnTo>
                    <a:pt x="13065" y="3085"/>
                  </a:lnTo>
                  <a:lnTo>
                    <a:pt x="13537" y="2766"/>
                  </a:lnTo>
                  <a:lnTo>
                    <a:pt x="13783" y="2578"/>
                  </a:lnTo>
                  <a:lnTo>
                    <a:pt x="13934" y="2380"/>
                  </a:lnTo>
                  <a:lnTo>
                    <a:pt x="14028" y="2171"/>
                  </a:lnTo>
                  <a:lnTo>
                    <a:pt x="14104" y="1961"/>
                  </a:lnTo>
                  <a:lnTo>
                    <a:pt x="14104" y="1730"/>
                  </a:lnTo>
                  <a:lnTo>
                    <a:pt x="14066" y="1498"/>
                  </a:lnTo>
                  <a:lnTo>
                    <a:pt x="13972" y="1267"/>
                  </a:lnTo>
                  <a:lnTo>
                    <a:pt x="13820" y="1057"/>
                  </a:lnTo>
                  <a:lnTo>
                    <a:pt x="13594" y="837"/>
                  </a:lnTo>
                  <a:lnTo>
                    <a:pt x="13386" y="628"/>
                  </a:lnTo>
                  <a:lnTo>
                    <a:pt x="13103" y="462"/>
                  </a:lnTo>
                  <a:lnTo>
                    <a:pt x="12763" y="308"/>
                  </a:lnTo>
                  <a:lnTo>
                    <a:pt x="12404" y="187"/>
                  </a:lnTo>
                  <a:lnTo>
                    <a:pt x="12008" y="77"/>
                  </a:lnTo>
                  <a:lnTo>
                    <a:pt x="11574" y="33"/>
                  </a:lnTo>
                  <a:lnTo>
                    <a:pt x="11102" y="11"/>
                  </a:lnTo>
                  <a:lnTo>
                    <a:pt x="10667" y="11"/>
                  </a:lnTo>
                  <a:lnTo>
                    <a:pt x="10233" y="77"/>
                  </a:lnTo>
                  <a:lnTo>
                    <a:pt x="9837" y="187"/>
                  </a:lnTo>
                  <a:lnTo>
                    <a:pt x="9440" y="286"/>
                  </a:lnTo>
                  <a:lnTo>
                    <a:pt x="9062" y="462"/>
                  </a:lnTo>
                  <a:lnTo>
                    <a:pt x="8741" y="628"/>
                  </a:lnTo>
                  <a:lnTo>
                    <a:pt x="8458" y="815"/>
                  </a:lnTo>
                  <a:lnTo>
                    <a:pt x="8232" y="1035"/>
                  </a:lnTo>
                  <a:lnTo>
                    <a:pt x="8062" y="1245"/>
                  </a:lnTo>
                  <a:lnTo>
                    <a:pt x="7911" y="1476"/>
                  </a:lnTo>
                  <a:lnTo>
                    <a:pt x="7835" y="1708"/>
                  </a:lnTo>
                  <a:lnTo>
                    <a:pt x="7797" y="1961"/>
                  </a:lnTo>
                  <a:lnTo>
                    <a:pt x="7835" y="2193"/>
                  </a:lnTo>
                  <a:lnTo>
                    <a:pt x="7948" y="2402"/>
                  </a:lnTo>
                  <a:lnTo>
                    <a:pt x="8062" y="2534"/>
                  </a:lnTo>
                  <a:lnTo>
                    <a:pt x="8175" y="2644"/>
                  </a:lnTo>
                  <a:lnTo>
                    <a:pt x="8269" y="2744"/>
                  </a:lnTo>
                  <a:lnTo>
                    <a:pt x="8420" y="2832"/>
                  </a:lnTo>
                  <a:lnTo>
                    <a:pt x="8704" y="3019"/>
                  </a:lnTo>
                  <a:lnTo>
                    <a:pt x="8968" y="3206"/>
                  </a:lnTo>
                  <a:lnTo>
                    <a:pt x="9138" y="3405"/>
                  </a:lnTo>
                  <a:lnTo>
                    <a:pt x="9327" y="3570"/>
                  </a:lnTo>
                  <a:lnTo>
                    <a:pt x="9440" y="3735"/>
                  </a:lnTo>
                  <a:lnTo>
                    <a:pt x="9516" y="3890"/>
                  </a:lnTo>
                  <a:lnTo>
                    <a:pt x="9534" y="4033"/>
                  </a:lnTo>
                  <a:lnTo>
                    <a:pt x="9534" y="4165"/>
                  </a:lnTo>
                  <a:lnTo>
                    <a:pt x="9516" y="4286"/>
                  </a:lnTo>
                  <a:lnTo>
                    <a:pt x="9440" y="4397"/>
                  </a:lnTo>
                  <a:lnTo>
                    <a:pt x="9327" y="4496"/>
                  </a:lnTo>
                  <a:lnTo>
                    <a:pt x="9176" y="4562"/>
                  </a:lnTo>
                  <a:lnTo>
                    <a:pt x="9006" y="4628"/>
                  </a:lnTo>
                  <a:lnTo>
                    <a:pt x="8779" y="4694"/>
                  </a:lnTo>
                  <a:lnTo>
                    <a:pt x="8534" y="4716"/>
                  </a:lnTo>
                  <a:lnTo>
                    <a:pt x="8232" y="4716"/>
                  </a:lnTo>
                  <a:lnTo>
                    <a:pt x="7118" y="4738"/>
                  </a:lnTo>
                  <a:lnTo>
                    <a:pt x="5947" y="4771"/>
                  </a:lnTo>
                  <a:lnTo>
                    <a:pt x="4795" y="4815"/>
                  </a:lnTo>
                  <a:lnTo>
                    <a:pt x="3681" y="4860"/>
                  </a:lnTo>
                  <a:lnTo>
                    <a:pt x="2662" y="4882"/>
                  </a:lnTo>
                  <a:lnTo>
                    <a:pt x="1755" y="4882"/>
                  </a:lnTo>
                  <a:lnTo>
                    <a:pt x="1359" y="4860"/>
                  </a:lnTo>
                  <a:lnTo>
                    <a:pt x="981" y="4837"/>
                  </a:lnTo>
                  <a:lnTo>
                    <a:pt x="698" y="4771"/>
                  </a:lnTo>
                  <a:lnTo>
                    <a:pt x="453" y="4716"/>
                  </a:lnTo>
                  <a:lnTo>
                    <a:pt x="453" y="5322"/>
                  </a:lnTo>
                  <a:lnTo>
                    <a:pt x="453" y="6083"/>
                  </a:lnTo>
                  <a:lnTo>
                    <a:pt x="453" y="6909"/>
                  </a:lnTo>
                  <a:lnTo>
                    <a:pt x="453" y="7780"/>
                  </a:lnTo>
                  <a:lnTo>
                    <a:pt x="453" y="8606"/>
                  </a:lnTo>
                  <a:lnTo>
                    <a:pt x="453" y="9345"/>
                  </a:lnTo>
                  <a:lnTo>
                    <a:pt x="453" y="9918"/>
                  </a:lnTo>
                  <a:lnTo>
                    <a:pt x="453" y="10282"/>
                  </a:lnTo>
                  <a:lnTo>
                    <a:pt x="490" y="10381"/>
                  </a:lnTo>
                  <a:lnTo>
                    <a:pt x="547" y="10491"/>
                  </a:lnTo>
                  <a:lnTo>
                    <a:pt x="660" y="10590"/>
                  </a:lnTo>
                  <a:lnTo>
                    <a:pt x="811" y="10700"/>
                  </a:lnTo>
                  <a:lnTo>
                    <a:pt x="981" y="10811"/>
                  </a:lnTo>
                  <a:lnTo>
                    <a:pt x="1208" y="10888"/>
                  </a:lnTo>
                  <a:lnTo>
                    <a:pt x="1453" y="10954"/>
                  </a:lnTo>
                  <a:lnTo>
                    <a:pt x="1718" y="11020"/>
                  </a:lnTo>
                  <a:lnTo>
                    <a:pt x="1963" y="11064"/>
                  </a:lnTo>
                  <a:lnTo>
                    <a:pt x="2265" y="11086"/>
                  </a:lnTo>
                  <a:lnTo>
                    <a:pt x="2548" y="11064"/>
                  </a:lnTo>
                  <a:lnTo>
                    <a:pt x="2794" y="11042"/>
                  </a:lnTo>
                  <a:lnTo>
                    <a:pt x="3096" y="10976"/>
                  </a:lnTo>
                  <a:lnTo>
                    <a:pt x="3341" y="10888"/>
                  </a:lnTo>
                  <a:lnTo>
                    <a:pt x="3606" y="10766"/>
                  </a:lnTo>
                  <a:lnTo>
                    <a:pt x="3813" y="10590"/>
                  </a:lnTo>
                  <a:close/>
                </a:path>
              </a:pathLst>
            </a:custGeom>
            <a:solidFill>
              <a:srgbClr val="D8EBB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Puzzle1"/>
            <p:cNvSpPr>
              <a:spLocks noEditPoints="1" noChangeArrowheads="1"/>
            </p:cNvSpPr>
            <p:nvPr/>
          </p:nvSpPr>
          <p:spPr bwMode="auto">
            <a:xfrm>
              <a:off x="5292675" y="2655239"/>
              <a:ext cx="1583581" cy="1205809"/>
            </a:xfrm>
            <a:custGeom>
              <a:avLst/>
              <a:gdLst>
                <a:gd name="T0" fmla="*/ 16740 w 21600"/>
                <a:gd name="T1" fmla="*/ 21078 h 21600"/>
                <a:gd name="T2" fmla="*/ 16976 w 21600"/>
                <a:gd name="T3" fmla="*/ 521 h 21600"/>
                <a:gd name="T4" fmla="*/ 4725 w 21600"/>
                <a:gd name="T5" fmla="*/ 856 h 21600"/>
                <a:gd name="T6" fmla="*/ 5040 w 21600"/>
                <a:gd name="T7" fmla="*/ 21004 h 21600"/>
                <a:gd name="T8" fmla="*/ 10811 w 21600"/>
                <a:gd name="T9" fmla="*/ 12885 h 21600"/>
                <a:gd name="T10" fmla="*/ 10845 w 21600"/>
                <a:gd name="T11" fmla="*/ 8714 h 21600"/>
                <a:gd name="T12" fmla="*/ 21600 w 21600"/>
                <a:gd name="T13" fmla="*/ 10000 h 21600"/>
                <a:gd name="T14" fmla="*/ 56 w 21600"/>
                <a:gd name="T15" fmla="*/ 10000 h 21600"/>
                <a:gd name="T16" fmla="*/ 6086 w 21600"/>
                <a:gd name="T17" fmla="*/ 2569 h 21600"/>
                <a:gd name="T18" fmla="*/ 16132 w 21600"/>
                <a:gd name="T19" fmla="*/ 1955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9360" y="20836"/>
                  </a:moveTo>
                  <a:lnTo>
                    <a:pt x="9528" y="20836"/>
                  </a:lnTo>
                  <a:lnTo>
                    <a:pt x="9686" y="20762"/>
                  </a:lnTo>
                  <a:lnTo>
                    <a:pt x="9810" y="20687"/>
                  </a:lnTo>
                  <a:lnTo>
                    <a:pt x="9922" y="20575"/>
                  </a:lnTo>
                  <a:lnTo>
                    <a:pt x="10012" y="20426"/>
                  </a:lnTo>
                  <a:lnTo>
                    <a:pt x="10068" y="20296"/>
                  </a:lnTo>
                  <a:lnTo>
                    <a:pt x="10113" y="20110"/>
                  </a:lnTo>
                  <a:lnTo>
                    <a:pt x="10136" y="19905"/>
                  </a:lnTo>
                  <a:lnTo>
                    <a:pt x="10136" y="19682"/>
                  </a:lnTo>
                  <a:lnTo>
                    <a:pt x="10113" y="19440"/>
                  </a:lnTo>
                  <a:lnTo>
                    <a:pt x="10068" y="19142"/>
                  </a:lnTo>
                  <a:lnTo>
                    <a:pt x="10012" y="18900"/>
                  </a:lnTo>
                  <a:lnTo>
                    <a:pt x="9900" y="18620"/>
                  </a:lnTo>
                  <a:lnTo>
                    <a:pt x="9787" y="18285"/>
                  </a:lnTo>
                  <a:lnTo>
                    <a:pt x="9641" y="17968"/>
                  </a:lnTo>
                  <a:lnTo>
                    <a:pt x="9472" y="17652"/>
                  </a:lnTo>
                  <a:lnTo>
                    <a:pt x="9382" y="17466"/>
                  </a:lnTo>
                  <a:lnTo>
                    <a:pt x="9315" y="17298"/>
                  </a:lnTo>
                  <a:lnTo>
                    <a:pt x="9258" y="17112"/>
                  </a:lnTo>
                  <a:lnTo>
                    <a:pt x="9191" y="16926"/>
                  </a:lnTo>
                  <a:lnTo>
                    <a:pt x="9123" y="16535"/>
                  </a:lnTo>
                  <a:lnTo>
                    <a:pt x="9101" y="16144"/>
                  </a:lnTo>
                  <a:lnTo>
                    <a:pt x="9101" y="15753"/>
                  </a:lnTo>
                  <a:lnTo>
                    <a:pt x="9168" y="15362"/>
                  </a:lnTo>
                  <a:lnTo>
                    <a:pt x="9236" y="14971"/>
                  </a:lnTo>
                  <a:lnTo>
                    <a:pt x="9360" y="14580"/>
                  </a:lnTo>
                  <a:lnTo>
                    <a:pt x="9495" y="14244"/>
                  </a:lnTo>
                  <a:lnTo>
                    <a:pt x="9663" y="13891"/>
                  </a:lnTo>
                  <a:lnTo>
                    <a:pt x="9855" y="13611"/>
                  </a:lnTo>
                  <a:lnTo>
                    <a:pt x="10068" y="13351"/>
                  </a:lnTo>
                  <a:lnTo>
                    <a:pt x="10293" y="13146"/>
                  </a:lnTo>
                  <a:lnTo>
                    <a:pt x="10552" y="12997"/>
                  </a:lnTo>
                  <a:lnTo>
                    <a:pt x="10811" y="12885"/>
                  </a:lnTo>
                  <a:lnTo>
                    <a:pt x="11069" y="12866"/>
                  </a:lnTo>
                  <a:lnTo>
                    <a:pt x="11351" y="12885"/>
                  </a:lnTo>
                  <a:lnTo>
                    <a:pt x="11610" y="12997"/>
                  </a:lnTo>
                  <a:lnTo>
                    <a:pt x="11846" y="13183"/>
                  </a:lnTo>
                  <a:lnTo>
                    <a:pt x="12060" y="13388"/>
                  </a:lnTo>
                  <a:lnTo>
                    <a:pt x="12251" y="13648"/>
                  </a:lnTo>
                  <a:lnTo>
                    <a:pt x="12419" y="13928"/>
                  </a:lnTo>
                  <a:lnTo>
                    <a:pt x="12555" y="14244"/>
                  </a:lnTo>
                  <a:lnTo>
                    <a:pt x="12690" y="14617"/>
                  </a:lnTo>
                  <a:lnTo>
                    <a:pt x="12768" y="15008"/>
                  </a:lnTo>
                  <a:lnTo>
                    <a:pt x="12836" y="15399"/>
                  </a:lnTo>
                  <a:lnTo>
                    <a:pt x="12858" y="15753"/>
                  </a:lnTo>
                  <a:lnTo>
                    <a:pt x="12858" y="16144"/>
                  </a:lnTo>
                  <a:lnTo>
                    <a:pt x="12813" y="16535"/>
                  </a:lnTo>
                  <a:lnTo>
                    <a:pt x="12746" y="16888"/>
                  </a:lnTo>
                  <a:lnTo>
                    <a:pt x="12667" y="17224"/>
                  </a:lnTo>
                  <a:lnTo>
                    <a:pt x="12510" y="17503"/>
                  </a:lnTo>
                  <a:lnTo>
                    <a:pt x="12228" y="18043"/>
                  </a:lnTo>
                  <a:lnTo>
                    <a:pt x="11970" y="18546"/>
                  </a:lnTo>
                  <a:lnTo>
                    <a:pt x="11868" y="18751"/>
                  </a:lnTo>
                  <a:lnTo>
                    <a:pt x="11778" y="18974"/>
                  </a:lnTo>
                  <a:lnTo>
                    <a:pt x="11711" y="19179"/>
                  </a:lnTo>
                  <a:lnTo>
                    <a:pt x="11666" y="19365"/>
                  </a:lnTo>
                  <a:lnTo>
                    <a:pt x="11632" y="19570"/>
                  </a:lnTo>
                  <a:lnTo>
                    <a:pt x="11632" y="19756"/>
                  </a:lnTo>
                  <a:lnTo>
                    <a:pt x="11632" y="19942"/>
                  </a:lnTo>
                  <a:lnTo>
                    <a:pt x="11643" y="20110"/>
                  </a:lnTo>
                  <a:lnTo>
                    <a:pt x="11711" y="20296"/>
                  </a:lnTo>
                  <a:lnTo>
                    <a:pt x="11801" y="20464"/>
                  </a:lnTo>
                  <a:lnTo>
                    <a:pt x="11891" y="20650"/>
                  </a:lnTo>
                  <a:lnTo>
                    <a:pt x="12037" y="20836"/>
                  </a:lnTo>
                  <a:lnTo>
                    <a:pt x="12206" y="21004"/>
                  </a:lnTo>
                  <a:lnTo>
                    <a:pt x="12419" y="21190"/>
                  </a:lnTo>
                  <a:lnTo>
                    <a:pt x="12667" y="21320"/>
                  </a:lnTo>
                  <a:lnTo>
                    <a:pt x="12960" y="21432"/>
                  </a:lnTo>
                  <a:lnTo>
                    <a:pt x="13286" y="21544"/>
                  </a:lnTo>
                  <a:lnTo>
                    <a:pt x="13612" y="21655"/>
                  </a:lnTo>
                  <a:lnTo>
                    <a:pt x="13983" y="21693"/>
                  </a:lnTo>
                  <a:lnTo>
                    <a:pt x="14343" y="21730"/>
                  </a:lnTo>
                  <a:lnTo>
                    <a:pt x="14715" y="21730"/>
                  </a:lnTo>
                  <a:lnTo>
                    <a:pt x="15075" y="21730"/>
                  </a:lnTo>
                  <a:lnTo>
                    <a:pt x="15446" y="21655"/>
                  </a:lnTo>
                  <a:lnTo>
                    <a:pt x="15794" y="21581"/>
                  </a:lnTo>
                  <a:lnTo>
                    <a:pt x="16132" y="21432"/>
                  </a:lnTo>
                  <a:lnTo>
                    <a:pt x="16458" y="21302"/>
                  </a:lnTo>
                  <a:lnTo>
                    <a:pt x="16740" y="21078"/>
                  </a:lnTo>
                  <a:lnTo>
                    <a:pt x="16976" y="20836"/>
                  </a:lnTo>
                  <a:lnTo>
                    <a:pt x="17043" y="20650"/>
                  </a:lnTo>
                  <a:lnTo>
                    <a:pt x="17088" y="20426"/>
                  </a:lnTo>
                  <a:lnTo>
                    <a:pt x="17133" y="20222"/>
                  </a:lnTo>
                  <a:lnTo>
                    <a:pt x="17156" y="19980"/>
                  </a:lnTo>
                  <a:lnTo>
                    <a:pt x="17167" y="19477"/>
                  </a:lnTo>
                  <a:lnTo>
                    <a:pt x="17167" y="18974"/>
                  </a:lnTo>
                  <a:lnTo>
                    <a:pt x="17156" y="18397"/>
                  </a:lnTo>
                  <a:lnTo>
                    <a:pt x="17111" y="17820"/>
                  </a:lnTo>
                  <a:lnTo>
                    <a:pt x="17066" y="17261"/>
                  </a:lnTo>
                  <a:lnTo>
                    <a:pt x="16998" y="16646"/>
                  </a:lnTo>
                  <a:lnTo>
                    <a:pt x="16852" y="15511"/>
                  </a:lnTo>
                  <a:lnTo>
                    <a:pt x="16740" y="14393"/>
                  </a:lnTo>
                  <a:lnTo>
                    <a:pt x="16717" y="13928"/>
                  </a:lnTo>
                  <a:lnTo>
                    <a:pt x="16695" y="13462"/>
                  </a:lnTo>
                  <a:lnTo>
                    <a:pt x="16717" y="13071"/>
                  </a:lnTo>
                  <a:lnTo>
                    <a:pt x="16785" y="12755"/>
                  </a:lnTo>
                  <a:lnTo>
                    <a:pt x="16852" y="12419"/>
                  </a:lnTo>
                  <a:lnTo>
                    <a:pt x="16953" y="12140"/>
                  </a:lnTo>
                  <a:lnTo>
                    <a:pt x="17088" y="11898"/>
                  </a:lnTo>
                  <a:lnTo>
                    <a:pt x="17212" y="11675"/>
                  </a:lnTo>
                  <a:lnTo>
                    <a:pt x="17370" y="11470"/>
                  </a:lnTo>
                  <a:lnTo>
                    <a:pt x="17516" y="11284"/>
                  </a:lnTo>
                  <a:lnTo>
                    <a:pt x="17696" y="11135"/>
                  </a:lnTo>
                  <a:lnTo>
                    <a:pt x="17865" y="11042"/>
                  </a:lnTo>
                  <a:lnTo>
                    <a:pt x="18033" y="10930"/>
                  </a:lnTo>
                  <a:lnTo>
                    <a:pt x="18213" y="10893"/>
                  </a:lnTo>
                  <a:lnTo>
                    <a:pt x="18382" y="10893"/>
                  </a:lnTo>
                  <a:lnTo>
                    <a:pt x="18551" y="10967"/>
                  </a:lnTo>
                  <a:lnTo>
                    <a:pt x="18708" y="11042"/>
                  </a:lnTo>
                  <a:lnTo>
                    <a:pt x="18855" y="11172"/>
                  </a:lnTo>
                  <a:lnTo>
                    <a:pt x="19012" y="11358"/>
                  </a:lnTo>
                  <a:lnTo>
                    <a:pt x="19136" y="11600"/>
                  </a:lnTo>
                  <a:lnTo>
                    <a:pt x="19271" y="11861"/>
                  </a:lnTo>
                  <a:lnTo>
                    <a:pt x="19440" y="12028"/>
                  </a:lnTo>
                  <a:lnTo>
                    <a:pt x="19608" y="12177"/>
                  </a:lnTo>
                  <a:lnTo>
                    <a:pt x="19822" y="12289"/>
                  </a:lnTo>
                  <a:lnTo>
                    <a:pt x="20025" y="12289"/>
                  </a:lnTo>
                  <a:lnTo>
                    <a:pt x="20238" y="12289"/>
                  </a:lnTo>
                  <a:lnTo>
                    <a:pt x="20452" y="12215"/>
                  </a:lnTo>
                  <a:lnTo>
                    <a:pt x="20643" y="12103"/>
                  </a:lnTo>
                  <a:lnTo>
                    <a:pt x="20846" y="11973"/>
                  </a:lnTo>
                  <a:lnTo>
                    <a:pt x="21037" y="11786"/>
                  </a:lnTo>
                  <a:lnTo>
                    <a:pt x="21206" y="11563"/>
                  </a:lnTo>
                  <a:lnTo>
                    <a:pt x="21363" y="11321"/>
                  </a:lnTo>
                  <a:lnTo>
                    <a:pt x="21465" y="11079"/>
                  </a:lnTo>
                  <a:lnTo>
                    <a:pt x="21577" y="10744"/>
                  </a:lnTo>
                  <a:lnTo>
                    <a:pt x="21622" y="10427"/>
                  </a:lnTo>
                  <a:lnTo>
                    <a:pt x="21645" y="10111"/>
                  </a:lnTo>
                  <a:lnTo>
                    <a:pt x="21622" y="9608"/>
                  </a:lnTo>
                  <a:lnTo>
                    <a:pt x="21577" y="9142"/>
                  </a:lnTo>
                  <a:lnTo>
                    <a:pt x="21465" y="8751"/>
                  </a:lnTo>
                  <a:lnTo>
                    <a:pt x="21363" y="8397"/>
                  </a:lnTo>
                  <a:lnTo>
                    <a:pt x="21206" y="8062"/>
                  </a:lnTo>
                  <a:lnTo>
                    <a:pt x="21037" y="7820"/>
                  </a:lnTo>
                  <a:lnTo>
                    <a:pt x="20846" y="7597"/>
                  </a:lnTo>
                  <a:lnTo>
                    <a:pt x="20643" y="7429"/>
                  </a:lnTo>
                  <a:lnTo>
                    <a:pt x="20452" y="7317"/>
                  </a:lnTo>
                  <a:lnTo>
                    <a:pt x="20238" y="7206"/>
                  </a:lnTo>
                  <a:lnTo>
                    <a:pt x="20025" y="7168"/>
                  </a:lnTo>
                  <a:lnTo>
                    <a:pt x="19822" y="7206"/>
                  </a:lnTo>
                  <a:lnTo>
                    <a:pt x="19608" y="7243"/>
                  </a:lnTo>
                  <a:lnTo>
                    <a:pt x="19440" y="7355"/>
                  </a:lnTo>
                  <a:lnTo>
                    <a:pt x="19271" y="7504"/>
                  </a:lnTo>
                  <a:lnTo>
                    <a:pt x="19136" y="7708"/>
                  </a:lnTo>
                  <a:lnTo>
                    <a:pt x="19012" y="7895"/>
                  </a:lnTo>
                  <a:lnTo>
                    <a:pt x="18832" y="8025"/>
                  </a:lnTo>
                  <a:lnTo>
                    <a:pt x="18663" y="8174"/>
                  </a:lnTo>
                  <a:lnTo>
                    <a:pt x="18472" y="8248"/>
                  </a:lnTo>
                  <a:lnTo>
                    <a:pt x="18270" y="8286"/>
                  </a:lnTo>
                  <a:lnTo>
                    <a:pt x="18078" y="8323"/>
                  </a:lnTo>
                  <a:lnTo>
                    <a:pt x="17887" y="8323"/>
                  </a:lnTo>
                  <a:lnTo>
                    <a:pt x="17696" y="8248"/>
                  </a:lnTo>
                  <a:lnTo>
                    <a:pt x="17493" y="8174"/>
                  </a:lnTo>
                  <a:lnTo>
                    <a:pt x="17302" y="8062"/>
                  </a:lnTo>
                  <a:lnTo>
                    <a:pt x="17133" y="7969"/>
                  </a:lnTo>
                  <a:lnTo>
                    <a:pt x="16976" y="7783"/>
                  </a:lnTo>
                  <a:lnTo>
                    <a:pt x="16852" y="7597"/>
                  </a:lnTo>
                  <a:lnTo>
                    <a:pt x="16740" y="7429"/>
                  </a:lnTo>
                  <a:lnTo>
                    <a:pt x="16672" y="7168"/>
                  </a:lnTo>
                  <a:lnTo>
                    <a:pt x="16638" y="6926"/>
                  </a:lnTo>
                  <a:lnTo>
                    <a:pt x="16616" y="6498"/>
                  </a:lnTo>
                  <a:lnTo>
                    <a:pt x="16616" y="5772"/>
                  </a:lnTo>
                  <a:lnTo>
                    <a:pt x="16650" y="4915"/>
                  </a:lnTo>
                  <a:lnTo>
                    <a:pt x="16695" y="3928"/>
                  </a:lnTo>
                  <a:lnTo>
                    <a:pt x="16762" y="2960"/>
                  </a:lnTo>
                  <a:lnTo>
                    <a:pt x="16830" y="1992"/>
                  </a:lnTo>
                  <a:lnTo>
                    <a:pt x="16908" y="1173"/>
                  </a:lnTo>
                  <a:lnTo>
                    <a:pt x="16976" y="521"/>
                  </a:lnTo>
                  <a:lnTo>
                    <a:pt x="16953" y="521"/>
                  </a:lnTo>
                  <a:lnTo>
                    <a:pt x="16931" y="521"/>
                  </a:lnTo>
                  <a:lnTo>
                    <a:pt x="16267" y="484"/>
                  </a:lnTo>
                  <a:lnTo>
                    <a:pt x="15637" y="428"/>
                  </a:lnTo>
                  <a:lnTo>
                    <a:pt x="15063" y="353"/>
                  </a:lnTo>
                  <a:lnTo>
                    <a:pt x="14523" y="279"/>
                  </a:lnTo>
                  <a:lnTo>
                    <a:pt x="14040" y="167"/>
                  </a:lnTo>
                  <a:lnTo>
                    <a:pt x="13635" y="93"/>
                  </a:lnTo>
                  <a:lnTo>
                    <a:pt x="13331" y="18"/>
                  </a:lnTo>
                  <a:lnTo>
                    <a:pt x="13117" y="18"/>
                  </a:lnTo>
                  <a:lnTo>
                    <a:pt x="12982" y="18"/>
                  </a:lnTo>
                  <a:lnTo>
                    <a:pt x="12858" y="130"/>
                  </a:lnTo>
                  <a:lnTo>
                    <a:pt x="12723" y="279"/>
                  </a:lnTo>
                  <a:lnTo>
                    <a:pt x="12622" y="446"/>
                  </a:lnTo>
                  <a:lnTo>
                    <a:pt x="12510" y="670"/>
                  </a:lnTo>
                  <a:lnTo>
                    <a:pt x="12419" y="912"/>
                  </a:lnTo>
                  <a:lnTo>
                    <a:pt x="12363" y="1210"/>
                  </a:lnTo>
                  <a:lnTo>
                    <a:pt x="12318" y="1526"/>
                  </a:lnTo>
                  <a:lnTo>
                    <a:pt x="12273" y="1843"/>
                  </a:lnTo>
                  <a:lnTo>
                    <a:pt x="12251" y="2215"/>
                  </a:lnTo>
                  <a:lnTo>
                    <a:pt x="12273" y="2532"/>
                  </a:lnTo>
                  <a:lnTo>
                    <a:pt x="12318" y="2886"/>
                  </a:lnTo>
                  <a:lnTo>
                    <a:pt x="12386" y="3240"/>
                  </a:lnTo>
                  <a:lnTo>
                    <a:pt x="12464" y="3556"/>
                  </a:lnTo>
                  <a:lnTo>
                    <a:pt x="12577" y="3891"/>
                  </a:lnTo>
                  <a:lnTo>
                    <a:pt x="12746" y="4171"/>
                  </a:lnTo>
                  <a:lnTo>
                    <a:pt x="12926" y="4487"/>
                  </a:lnTo>
                  <a:lnTo>
                    <a:pt x="13050" y="4860"/>
                  </a:lnTo>
                  <a:lnTo>
                    <a:pt x="13162" y="5251"/>
                  </a:lnTo>
                  <a:lnTo>
                    <a:pt x="13218" y="5604"/>
                  </a:lnTo>
                  <a:lnTo>
                    <a:pt x="13263" y="5995"/>
                  </a:lnTo>
                  <a:lnTo>
                    <a:pt x="13241" y="6386"/>
                  </a:lnTo>
                  <a:lnTo>
                    <a:pt x="13218" y="6740"/>
                  </a:lnTo>
                  <a:lnTo>
                    <a:pt x="13139" y="7094"/>
                  </a:lnTo>
                  <a:lnTo>
                    <a:pt x="13050" y="7429"/>
                  </a:lnTo>
                  <a:lnTo>
                    <a:pt x="12903" y="7746"/>
                  </a:lnTo>
                  <a:lnTo>
                    <a:pt x="12723" y="8025"/>
                  </a:lnTo>
                  <a:lnTo>
                    <a:pt x="12532" y="8286"/>
                  </a:lnTo>
                  <a:lnTo>
                    <a:pt x="12318" y="8491"/>
                  </a:lnTo>
                  <a:lnTo>
                    <a:pt x="12060" y="8677"/>
                  </a:lnTo>
                  <a:lnTo>
                    <a:pt x="11756" y="8788"/>
                  </a:lnTo>
                  <a:lnTo>
                    <a:pt x="11452" y="8826"/>
                  </a:lnTo>
                  <a:lnTo>
                    <a:pt x="11283" y="8826"/>
                  </a:lnTo>
                  <a:lnTo>
                    <a:pt x="11126" y="8826"/>
                  </a:lnTo>
                  <a:lnTo>
                    <a:pt x="11002" y="8788"/>
                  </a:lnTo>
                  <a:lnTo>
                    <a:pt x="10845" y="8714"/>
                  </a:lnTo>
                  <a:lnTo>
                    <a:pt x="10721" y="8640"/>
                  </a:lnTo>
                  <a:lnTo>
                    <a:pt x="10608" y="8565"/>
                  </a:lnTo>
                  <a:lnTo>
                    <a:pt x="10485" y="8453"/>
                  </a:lnTo>
                  <a:lnTo>
                    <a:pt x="10372" y="8323"/>
                  </a:lnTo>
                  <a:lnTo>
                    <a:pt x="10181" y="8062"/>
                  </a:lnTo>
                  <a:lnTo>
                    <a:pt x="10035" y="7746"/>
                  </a:lnTo>
                  <a:lnTo>
                    <a:pt x="9900" y="7392"/>
                  </a:lnTo>
                  <a:lnTo>
                    <a:pt x="9787" y="7001"/>
                  </a:lnTo>
                  <a:lnTo>
                    <a:pt x="9731" y="6610"/>
                  </a:lnTo>
                  <a:lnTo>
                    <a:pt x="9686" y="6219"/>
                  </a:lnTo>
                  <a:lnTo>
                    <a:pt x="9663" y="5772"/>
                  </a:lnTo>
                  <a:lnTo>
                    <a:pt x="9686" y="5381"/>
                  </a:lnTo>
                  <a:lnTo>
                    <a:pt x="9753" y="4990"/>
                  </a:lnTo>
                  <a:lnTo>
                    <a:pt x="9832" y="4636"/>
                  </a:lnTo>
                  <a:lnTo>
                    <a:pt x="9945" y="4320"/>
                  </a:lnTo>
                  <a:lnTo>
                    <a:pt x="10068" y="4022"/>
                  </a:lnTo>
                  <a:lnTo>
                    <a:pt x="10203" y="3817"/>
                  </a:lnTo>
                  <a:lnTo>
                    <a:pt x="10316" y="3593"/>
                  </a:lnTo>
                  <a:lnTo>
                    <a:pt x="10395" y="3351"/>
                  </a:lnTo>
                  <a:lnTo>
                    <a:pt x="10462" y="3109"/>
                  </a:lnTo>
                  <a:lnTo>
                    <a:pt x="10507" y="2848"/>
                  </a:lnTo>
                  <a:lnTo>
                    <a:pt x="10530" y="2606"/>
                  </a:lnTo>
                  <a:lnTo>
                    <a:pt x="10507" y="2346"/>
                  </a:lnTo>
                  <a:lnTo>
                    <a:pt x="10462" y="2141"/>
                  </a:lnTo>
                  <a:lnTo>
                    <a:pt x="10395" y="1880"/>
                  </a:lnTo>
                  <a:lnTo>
                    <a:pt x="10293" y="1638"/>
                  </a:lnTo>
                  <a:lnTo>
                    <a:pt x="10158" y="1415"/>
                  </a:lnTo>
                  <a:lnTo>
                    <a:pt x="9967" y="1210"/>
                  </a:lnTo>
                  <a:lnTo>
                    <a:pt x="9753" y="986"/>
                  </a:lnTo>
                  <a:lnTo>
                    <a:pt x="9495" y="819"/>
                  </a:lnTo>
                  <a:lnTo>
                    <a:pt x="9191" y="670"/>
                  </a:lnTo>
                  <a:lnTo>
                    <a:pt x="8842" y="521"/>
                  </a:lnTo>
                  <a:lnTo>
                    <a:pt x="8471" y="446"/>
                  </a:lnTo>
                  <a:lnTo>
                    <a:pt x="7998" y="428"/>
                  </a:lnTo>
                  <a:lnTo>
                    <a:pt x="7413" y="428"/>
                  </a:lnTo>
                  <a:lnTo>
                    <a:pt x="6817" y="446"/>
                  </a:lnTo>
                  <a:lnTo>
                    <a:pt x="6187" y="521"/>
                  </a:lnTo>
                  <a:lnTo>
                    <a:pt x="5602" y="633"/>
                  </a:lnTo>
                  <a:lnTo>
                    <a:pt x="5107" y="744"/>
                  </a:lnTo>
                  <a:lnTo>
                    <a:pt x="4725" y="856"/>
                  </a:lnTo>
                  <a:lnTo>
                    <a:pt x="4848" y="1564"/>
                  </a:lnTo>
                  <a:lnTo>
                    <a:pt x="5028" y="2495"/>
                  </a:lnTo>
                  <a:lnTo>
                    <a:pt x="5175" y="3556"/>
                  </a:lnTo>
                  <a:lnTo>
                    <a:pt x="5298" y="4673"/>
                  </a:lnTo>
                  <a:lnTo>
                    <a:pt x="5343" y="5213"/>
                  </a:lnTo>
                  <a:lnTo>
                    <a:pt x="5388" y="5753"/>
                  </a:lnTo>
                  <a:lnTo>
                    <a:pt x="5411" y="6275"/>
                  </a:lnTo>
                  <a:lnTo>
                    <a:pt x="5411" y="6740"/>
                  </a:lnTo>
                  <a:lnTo>
                    <a:pt x="5366" y="7168"/>
                  </a:lnTo>
                  <a:lnTo>
                    <a:pt x="5321" y="7541"/>
                  </a:lnTo>
                  <a:lnTo>
                    <a:pt x="5287" y="7708"/>
                  </a:lnTo>
                  <a:lnTo>
                    <a:pt x="5242" y="7857"/>
                  </a:lnTo>
                  <a:lnTo>
                    <a:pt x="5197" y="7969"/>
                  </a:lnTo>
                  <a:lnTo>
                    <a:pt x="5130" y="8062"/>
                  </a:lnTo>
                  <a:lnTo>
                    <a:pt x="5006" y="8248"/>
                  </a:lnTo>
                  <a:lnTo>
                    <a:pt x="4848" y="8397"/>
                  </a:lnTo>
                  <a:lnTo>
                    <a:pt x="4725" y="8528"/>
                  </a:lnTo>
                  <a:lnTo>
                    <a:pt x="4567" y="8640"/>
                  </a:lnTo>
                  <a:lnTo>
                    <a:pt x="4421" y="8714"/>
                  </a:lnTo>
                  <a:lnTo>
                    <a:pt x="4263" y="8751"/>
                  </a:lnTo>
                  <a:lnTo>
                    <a:pt x="4095" y="8788"/>
                  </a:lnTo>
                  <a:lnTo>
                    <a:pt x="3948" y="8788"/>
                  </a:lnTo>
                  <a:lnTo>
                    <a:pt x="3791" y="8751"/>
                  </a:lnTo>
                  <a:lnTo>
                    <a:pt x="3667" y="8714"/>
                  </a:lnTo>
                  <a:lnTo>
                    <a:pt x="3510" y="8677"/>
                  </a:lnTo>
                  <a:lnTo>
                    <a:pt x="3386" y="8602"/>
                  </a:lnTo>
                  <a:lnTo>
                    <a:pt x="3251" y="8491"/>
                  </a:lnTo>
                  <a:lnTo>
                    <a:pt x="3127" y="8360"/>
                  </a:lnTo>
                  <a:lnTo>
                    <a:pt x="3015" y="8248"/>
                  </a:lnTo>
                  <a:lnTo>
                    <a:pt x="2925" y="8062"/>
                  </a:lnTo>
                  <a:lnTo>
                    <a:pt x="2778" y="7857"/>
                  </a:lnTo>
                  <a:lnTo>
                    <a:pt x="2610" y="7671"/>
                  </a:lnTo>
                  <a:lnTo>
                    <a:pt x="2407" y="7541"/>
                  </a:lnTo>
                  <a:lnTo>
                    <a:pt x="2171" y="7466"/>
                  </a:lnTo>
                  <a:lnTo>
                    <a:pt x="1957" y="7429"/>
                  </a:lnTo>
                  <a:lnTo>
                    <a:pt x="1698" y="7429"/>
                  </a:lnTo>
                  <a:lnTo>
                    <a:pt x="1462" y="7466"/>
                  </a:lnTo>
                  <a:lnTo>
                    <a:pt x="1226" y="7559"/>
                  </a:lnTo>
                  <a:lnTo>
                    <a:pt x="989" y="7708"/>
                  </a:lnTo>
                  <a:lnTo>
                    <a:pt x="776" y="7932"/>
                  </a:lnTo>
                  <a:lnTo>
                    <a:pt x="551" y="8211"/>
                  </a:lnTo>
                  <a:lnTo>
                    <a:pt x="382" y="8528"/>
                  </a:lnTo>
                  <a:lnTo>
                    <a:pt x="315" y="8714"/>
                  </a:lnTo>
                  <a:lnTo>
                    <a:pt x="236" y="8919"/>
                  </a:lnTo>
                  <a:lnTo>
                    <a:pt x="191" y="9142"/>
                  </a:lnTo>
                  <a:lnTo>
                    <a:pt x="123" y="9347"/>
                  </a:lnTo>
                  <a:lnTo>
                    <a:pt x="78" y="9608"/>
                  </a:lnTo>
                  <a:lnTo>
                    <a:pt x="56" y="9887"/>
                  </a:lnTo>
                  <a:lnTo>
                    <a:pt x="33" y="10185"/>
                  </a:lnTo>
                  <a:lnTo>
                    <a:pt x="33" y="10464"/>
                  </a:lnTo>
                  <a:lnTo>
                    <a:pt x="33" y="10706"/>
                  </a:lnTo>
                  <a:lnTo>
                    <a:pt x="56" y="10967"/>
                  </a:lnTo>
                  <a:lnTo>
                    <a:pt x="78" y="11172"/>
                  </a:lnTo>
                  <a:lnTo>
                    <a:pt x="123" y="11395"/>
                  </a:lnTo>
                  <a:lnTo>
                    <a:pt x="168" y="11600"/>
                  </a:lnTo>
                  <a:lnTo>
                    <a:pt x="236" y="11786"/>
                  </a:lnTo>
                  <a:lnTo>
                    <a:pt x="292" y="11973"/>
                  </a:lnTo>
                  <a:lnTo>
                    <a:pt x="382" y="12140"/>
                  </a:lnTo>
                  <a:lnTo>
                    <a:pt x="540" y="12419"/>
                  </a:lnTo>
                  <a:lnTo>
                    <a:pt x="731" y="12680"/>
                  </a:lnTo>
                  <a:lnTo>
                    <a:pt x="944" y="12866"/>
                  </a:lnTo>
                  <a:lnTo>
                    <a:pt x="1158" y="12997"/>
                  </a:lnTo>
                  <a:lnTo>
                    <a:pt x="1395" y="13108"/>
                  </a:lnTo>
                  <a:lnTo>
                    <a:pt x="1608" y="13183"/>
                  </a:lnTo>
                  <a:lnTo>
                    <a:pt x="1856" y="13183"/>
                  </a:lnTo>
                  <a:lnTo>
                    <a:pt x="2070" y="13146"/>
                  </a:lnTo>
                  <a:lnTo>
                    <a:pt x="2261" y="13071"/>
                  </a:lnTo>
                  <a:lnTo>
                    <a:pt x="2430" y="12960"/>
                  </a:lnTo>
                  <a:lnTo>
                    <a:pt x="2587" y="12792"/>
                  </a:lnTo>
                  <a:lnTo>
                    <a:pt x="2688" y="12606"/>
                  </a:lnTo>
                  <a:lnTo>
                    <a:pt x="2801" y="12419"/>
                  </a:lnTo>
                  <a:lnTo>
                    <a:pt x="2925" y="12289"/>
                  </a:lnTo>
                  <a:lnTo>
                    <a:pt x="3082" y="12177"/>
                  </a:lnTo>
                  <a:lnTo>
                    <a:pt x="3228" y="12103"/>
                  </a:lnTo>
                  <a:lnTo>
                    <a:pt x="3408" y="12103"/>
                  </a:lnTo>
                  <a:lnTo>
                    <a:pt x="3577" y="12103"/>
                  </a:lnTo>
                  <a:lnTo>
                    <a:pt x="3723" y="12177"/>
                  </a:lnTo>
                  <a:lnTo>
                    <a:pt x="3903" y="12252"/>
                  </a:lnTo>
                  <a:lnTo>
                    <a:pt x="4072" y="12364"/>
                  </a:lnTo>
                  <a:lnTo>
                    <a:pt x="4230" y="12494"/>
                  </a:lnTo>
                  <a:lnTo>
                    <a:pt x="4353" y="12643"/>
                  </a:lnTo>
                  <a:lnTo>
                    <a:pt x="4488" y="12829"/>
                  </a:lnTo>
                  <a:lnTo>
                    <a:pt x="4567" y="13034"/>
                  </a:lnTo>
                  <a:lnTo>
                    <a:pt x="4657" y="13257"/>
                  </a:lnTo>
                  <a:lnTo>
                    <a:pt x="4702" y="13462"/>
                  </a:lnTo>
                  <a:lnTo>
                    <a:pt x="4725" y="13686"/>
                  </a:lnTo>
                  <a:lnTo>
                    <a:pt x="4702" y="14282"/>
                  </a:lnTo>
                  <a:lnTo>
                    <a:pt x="4657" y="15045"/>
                  </a:lnTo>
                  <a:lnTo>
                    <a:pt x="4612" y="15976"/>
                  </a:lnTo>
                  <a:lnTo>
                    <a:pt x="4590" y="16926"/>
                  </a:lnTo>
                  <a:lnTo>
                    <a:pt x="4567" y="17968"/>
                  </a:lnTo>
                  <a:lnTo>
                    <a:pt x="4567" y="19011"/>
                  </a:lnTo>
                  <a:lnTo>
                    <a:pt x="4590" y="19514"/>
                  </a:lnTo>
                  <a:lnTo>
                    <a:pt x="4612" y="19980"/>
                  </a:lnTo>
                  <a:lnTo>
                    <a:pt x="4657" y="20426"/>
                  </a:lnTo>
                  <a:lnTo>
                    <a:pt x="4725" y="20836"/>
                  </a:lnTo>
                  <a:lnTo>
                    <a:pt x="4848" y="20929"/>
                  </a:lnTo>
                  <a:lnTo>
                    <a:pt x="5040" y="21004"/>
                  </a:lnTo>
                  <a:lnTo>
                    <a:pt x="5265" y="21078"/>
                  </a:lnTo>
                  <a:lnTo>
                    <a:pt x="5478" y="21115"/>
                  </a:lnTo>
                  <a:lnTo>
                    <a:pt x="6041" y="21115"/>
                  </a:lnTo>
                  <a:lnTo>
                    <a:pt x="6637" y="21078"/>
                  </a:lnTo>
                  <a:lnTo>
                    <a:pt x="7312" y="21004"/>
                  </a:lnTo>
                  <a:lnTo>
                    <a:pt x="7998" y="20929"/>
                  </a:lnTo>
                  <a:lnTo>
                    <a:pt x="8696" y="20855"/>
                  </a:lnTo>
                  <a:lnTo>
                    <a:pt x="9360" y="20836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Puzzle3"/>
            <p:cNvSpPr>
              <a:spLocks noEditPoints="1" noChangeArrowheads="1"/>
            </p:cNvSpPr>
            <p:nvPr/>
          </p:nvSpPr>
          <p:spPr bwMode="auto">
            <a:xfrm>
              <a:off x="4704668" y="2150200"/>
              <a:ext cx="980061" cy="1737009"/>
            </a:xfrm>
            <a:custGeom>
              <a:avLst/>
              <a:gdLst>
                <a:gd name="T0" fmla="*/ 10391 w 21600"/>
                <a:gd name="T1" fmla="*/ 15806 h 21600"/>
                <a:gd name="T2" fmla="*/ 20551 w 21600"/>
                <a:gd name="T3" fmla="*/ 21088 h 21600"/>
                <a:gd name="T4" fmla="*/ 13180 w 21600"/>
                <a:gd name="T5" fmla="*/ 13801 h 21600"/>
                <a:gd name="T6" fmla="*/ 20551 w 21600"/>
                <a:gd name="T7" fmla="*/ 7025 h 21600"/>
                <a:gd name="T8" fmla="*/ 10500 w 21600"/>
                <a:gd name="T9" fmla="*/ 52 h 21600"/>
                <a:gd name="T10" fmla="*/ 692 w 21600"/>
                <a:gd name="T11" fmla="*/ 6802 h 21600"/>
                <a:gd name="T12" fmla="*/ 8064 w 21600"/>
                <a:gd name="T13" fmla="*/ 13526 h 21600"/>
                <a:gd name="T14" fmla="*/ 692 w 21600"/>
                <a:gd name="T15" fmla="*/ 21088 h 21600"/>
                <a:gd name="T16" fmla="*/ 2273 w 21600"/>
                <a:gd name="T17" fmla="*/ 7719 h 21600"/>
                <a:gd name="T18" fmla="*/ 19149 w 21600"/>
                <a:gd name="T19" fmla="*/ 202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6625" y="20892"/>
                  </a:moveTo>
                  <a:lnTo>
                    <a:pt x="7105" y="21023"/>
                  </a:lnTo>
                  <a:lnTo>
                    <a:pt x="7513" y="21088"/>
                  </a:lnTo>
                  <a:lnTo>
                    <a:pt x="7922" y="21115"/>
                  </a:lnTo>
                  <a:lnTo>
                    <a:pt x="8242" y="21115"/>
                  </a:lnTo>
                  <a:lnTo>
                    <a:pt x="8544" y="21062"/>
                  </a:lnTo>
                  <a:lnTo>
                    <a:pt x="8810" y="20997"/>
                  </a:lnTo>
                  <a:lnTo>
                    <a:pt x="9023" y="20892"/>
                  </a:lnTo>
                  <a:lnTo>
                    <a:pt x="9148" y="20761"/>
                  </a:lnTo>
                  <a:lnTo>
                    <a:pt x="9290" y="20616"/>
                  </a:lnTo>
                  <a:lnTo>
                    <a:pt x="9361" y="20459"/>
                  </a:lnTo>
                  <a:lnTo>
                    <a:pt x="9396" y="20289"/>
                  </a:lnTo>
                  <a:lnTo>
                    <a:pt x="9396" y="20092"/>
                  </a:lnTo>
                  <a:lnTo>
                    <a:pt x="9325" y="19909"/>
                  </a:lnTo>
                  <a:lnTo>
                    <a:pt x="9219" y="19738"/>
                  </a:lnTo>
                  <a:lnTo>
                    <a:pt x="9094" y="19555"/>
                  </a:lnTo>
                  <a:lnTo>
                    <a:pt x="8917" y="19384"/>
                  </a:lnTo>
                  <a:lnTo>
                    <a:pt x="8650" y="19162"/>
                  </a:lnTo>
                  <a:lnTo>
                    <a:pt x="8437" y="18900"/>
                  </a:lnTo>
                  <a:lnTo>
                    <a:pt x="8277" y="18624"/>
                  </a:lnTo>
                  <a:lnTo>
                    <a:pt x="8135" y="18349"/>
                  </a:lnTo>
                  <a:lnTo>
                    <a:pt x="8028" y="18048"/>
                  </a:lnTo>
                  <a:lnTo>
                    <a:pt x="7993" y="17746"/>
                  </a:lnTo>
                  <a:lnTo>
                    <a:pt x="7993" y="17471"/>
                  </a:lnTo>
                  <a:lnTo>
                    <a:pt x="8028" y="17169"/>
                  </a:lnTo>
                  <a:lnTo>
                    <a:pt x="8135" y="16920"/>
                  </a:lnTo>
                  <a:lnTo>
                    <a:pt x="8277" y="16671"/>
                  </a:lnTo>
                  <a:lnTo>
                    <a:pt x="8366" y="16540"/>
                  </a:lnTo>
                  <a:lnTo>
                    <a:pt x="8473" y="16409"/>
                  </a:lnTo>
                  <a:lnTo>
                    <a:pt x="8615" y="16317"/>
                  </a:lnTo>
                  <a:lnTo>
                    <a:pt x="8739" y="16213"/>
                  </a:lnTo>
                  <a:lnTo>
                    <a:pt x="8881" y="16134"/>
                  </a:lnTo>
                  <a:lnTo>
                    <a:pt x="9059" y="16055"/>
                  </a:lnTo>
                  <a:lnTo>
                    <a:pt x="9254" y="15990"/>
                  </a:lnTo>
                  <a:lnTo>
                    <a:pt x="9432" y="15911"/>
                  </a:lnTo>
                  <a:lnTo>
                    <a:pt x="9663" y="15885"/>
                  </a:lnTo>
                  <a:lnTo>
                    <a:pt x="9876" y="15833"/>
                  </a:lnTo>
                  <a:lnTo>
                    <a:pt x="10142" y="15806"/>
                  </a:lnTo>
                  <a:lnTo>
                    <a:pt x="10391" y="15806"/>
                  </a:lnTo>
                  <a:lnTo>
                    <a:pt x="10728" y="15806"/>
                  </a:lnTo>
                  <a:lnTo>
                    <a:pt x="10995" y="15806"/>
                  </a:lnTo>
                  <a:lnTo>
                    <a:pt x="11279" y="15833"/>
                  </a:lnTo>
                  <a:lnTo>
                    <a:pt x="11546" y="15885"/>
                  </a:lnTo>
                  <a:lnTo>
                    <a:pt x="11776" y="15937"/>
                  </a:lnTo>
                  <a:lnTo>
                    <a:pt x="12025" y="15990"/>
                  </a:lnTo>
                  <a:lnTo>
                    <a:pt x="12221" y="16055"/>
                  </a:lnTo>
                  <a:lnTo>
                    <a:pt x="12434" y="16134"/>
                  </a:lnTo>
                  <a:lnTo>
                    <a:pt x="12611" y="16213"/>
                  </a:lnTo>
                  <a:lnTo>
                    <a:pt x="12771" y="16317"/>
                  </a:lnTo>
                  <a:lnTo>
                    <a:pt x="12913" y="16409"/>
                  </a:lnTo>
                  <a:lnTo>
                    <a:pt x="13038" y="16514"/>
                  </a:lnTo>
                  <a:lnTo>
                    <a:pt x="13251" y="16737"/>
                  </a:lnTo>
                  <a:lnTo>
                    <a:pt x="13428" y="16986"/>
                  </a:lnTo>
                  <a:lnTo>
                    <a:pt x="13517" y="17248"/>
                  </a:lnTo>
                  <a:lnTo>
                    <a:pt x="13588" y="17523"/>
                  </a:lnTo>
                  <a:lnTo>
                    <a:pt x="13588" y="17799"/>
                  </a:lnTo>
                  <a:lnTo>
                    <a:pt x="13517" y="18074"/>
                  </a:lnTo>
                  <a:lnTo>
                    <a:pt x="13428" y="18323"/>
                  </a:lnTo>
                  <a:lnTo>
                    <a:pt x="13286" y="18572"/>
                  </a:lnTo>
                  <a:lnTo>
                    <a:pt x="13109" y="18808"/>
                  </a:lnTo>
                  <a:lnTo>
                    <a:pt x="12878" y="19031"/>
                  </a:lnTo>
                  <a:lnTo>
                    <a:pt x="12434" y="19411"/>
                  </a:lnTo>
                  <a:lnTo>
                    <a:pt x="12132" y="19738"/>
                  </a:lnTo>
                  <a:lnTo>
                    <a:pt x="12025" y="19856"/>
                  </a:lnTo>
                  <a:lnTo>
                    <a:pt x="11919" y="20014"/>
                  </a:lnTo>
                  <a:lnTo>
                    <a:pt x="11883" y="20132"/>
                  </a:lnTo>
                  <a:lnTo>
                    <a:pt x="11883" y="20263"/>
                  </a:lnTo>
                  <a:lnTo>
                    <a:pt x="11883" y="20394"/>
                  </a:lnTo>
                  <a:lnTo>
                    <a:pt x="11954" y="20485"/>
                  </a:lnTo>
                  <a:lnTo>
                    <a:pt x="12061" y="20590"/>
                  </a:lnTo>
                  <a:lnTo>
                    <a:pt x="12185" y="20695"/>
                  </a:lnTo>
                  <a:lnTo>
                    <a:pt x="12327" y="20787"/>
                  </a:lnTo>
                  <a:lnTo>
                    <a:pt x="12540" y="20892"/>
                  </a:lnTo>
                  <a:lnTo>
                    <a:pt x="12771" y="20997"/>
                  </a:lnTo>
                  <a:lnTo>
                    <a:pt x="13073" y="21088"/>
                  </a:lnTo>
                  <a:lnTo>
                    <a:pt x="13428" y="21193"/>
                  </a:lnTo>
                  <a:lnTo>
                    <a:pt x="13873" y="21298"/>
                  </a:lnTo>
                  <a:lnTo>
                    <a:pt x="14317" y="21390"/>
                  </a:lnTo>
                  <a:lnTo>
                    <a:pt x="14778" y="21468"/>
                  </a:lnTo>
                  <a:lnTo>
                    <a:pt x="15294" y="21547"/>
                  </a:lnTo>
                  <a:lnTo>
                    <a:pt x="15809" y="21600"/>
                  </a:lnTo>
                  <a:lnTo>
                    <a:pt x="16359" y="21652"/>
                  </a:lnTo>
                  <a:lnTo>
                    <a:pt x="16875" y="21678"/>
                  </a:lnTo>
                  <a:lnTo>
                    <a:pt x="17407" y="21678"/>
                  </a:lnTo>
                  <a:lnTo>
                    <a:pt x="17958" y="21678"/>
                  </a:lnTo>
                  <a:lnTo>
                    <a:pt x="18473" y="21652"/>
                  </a:lnTo>
                  <a:lnTo>
                    <a:pt x="18953" y="21573"/>
                  </a:lnTo>
                  <a:lnTo>
                    <a:pt x="19397" y="21495"/>
                  </a:lnTo>
                  <a:lnTo>
                    <a:pt x="19841" y="21390"/>
                  </a:lnTo>
                  <a:lnTo>
                    <a:pt x="20214" y="21272"/>
                  </a:lnTo>
                  <a:lnTo>
                    <a:pt x="20551" y="21088"/>
                  </a:lnTo>
                  <a:lnTo>
                    <a:pt x="20480" y="20787"/>
                  </a:lnTo>
                  <a:lnTo>
                    <a:pt x="20409" y="20485"/>
                  </a:lnTo>
                  <a:lnTo>
                    <a:pt x="20356" y="20158"/>
                  </a:lnTo>
                  <a:lnTo>
                    <a:pt x="20356" y="19804"/>
                  </a:lnTo>
                  <a:lnTo>
                    <a:pt x="20321" y="19083"/>
                  </a:lnTo>
                  <a:lnTo>
                    <a:pt x="20356" y="18349"/>
                  </a:lnTo>
                  <a:lnTo>
                    <a:pt x="20409" y="17641"/>
                  </a:lnTo>
                  <a:lnTo>
                    <a:pt x="20480" y="17012"/>
                  </a:lnTo>
                  <a:lnTo>
                    <a:pt x="20551" y="16488"/>
                  </a:lnTo>
                  <a:lnTo>
                    <a:pt x="20551" y="16055"/>
                  </a:lnTo>
                  <a:lnTo>
                    <a:pt x="20551" y="15911"/>
                  </a:lnTo>
                  <a:lnTo>
                    <a:pt x="20445" y="15754"/>
                  </a:lnTo>
                  <a:lnTo>
                    <a:pt x="20356" y="15610"/>
                  </a:lnTo>
                  <a:lnTo>
                    <a:pt x="20178" y="15452"/>
                  </a:lnTo>
                  <a:lnTo>
                    <a:pt x="20001" y="15334"/>
                  </a:lnTo>
                  <a:lnTo>
                    <a:pt x="19770" y="15230"/>
                  </a:lnTo>
                  <a:lnTo>
                    <a:pt x="19521" y="15125"/>
                  </a:lnTo>
                  <a:lnTo>
                    <a:pt x="19290" y="15059"/>
                  </a:lnTo>
                  <a:lnTo>
                    <a:pt x="19024" y="15007"/>
                  </a:lnTo>
                  <a:lnTo>
                    <a:pt x="18740" y="14954"/>
                  </a:lnTo>
                  <a:lnTo>
                    <a:pt x="18509" y="14954"/>
                  </a:lnTo>
                  <a:lnTo>
                    <a:pt x="18225" y="14954"/>
                  </a:lnTo>
                  <a:lnTo>
                    <a:pt x="17994" y="15007"/>
                  </a:lnTo>
                  <a:lnTo>
                    <a:pt x="17763" y="15085"/>
                  </a:lnTo>
                  <a:lnTo>
                    <a:pt x="17550" y="15177"/>
                  </a:lnTo>
                  <a:lnTo>
                    <a:pt x="17372" y="15308"/>
                  </a:lnTo>
                  <a:lnTo>
                    <a:pt x="17176" y="15426"/>
                  </a:lnTo>
                  <a:lnTo>
                    <a:pt x="16928" y="15557"/>
                  </a:lnTo>
                  <a:lnTo>
                    <a:pt x="16661" y="15636"/>
                  </a:lnTo>
                  <a:lnTo>
                    <a:pt x="16359" y="15688"/>
                  </a:lnTo>
                  <a:lnTo>
                    <a:pt x="16022" y="15715"/>
                  </a:lnTo>
                  <a:lnTo>
                    <a:pt x="15667" y="15688"/>
                  </a:lnTo>
                  <a:lnTo>
                    <a:pt x="15294" y="15662"/>
                  </a:lnTo>
                  <a:lnTo>
                    <a:pt x="14956" y="15583"/>
                  </a:lnTo>
                  <a:lnTo>
                    <a:pt x="14619" y="15479"/>
                  </a:lnTo>
                  <a:lnTo>
                    <a:pt x="14281" y="15334"/>
                  </a:lnTo>
                  <a:lnTo>
                    <a:pt x="13961" y="15177"/>
                  </a:lnTo>
                  <a:lnTo>
                    <a:pt x="13695" y="14981"/>
                  </a:lnTo>
                  <a:lnTo>
                    <a:pt x="13588" y="14850"/>
                  </a:lnTo>
                  <a:lnTo>
                    <a:pt x="13482" y="14732"/>
                  </a:lnTo>
                  <a:lnTo>
                    <a:pt x="13393" y="14600"/>
                  </a:lnTo>
                  <a:lnTo>
                    <a:pt x="13322" y="14456"/>
                  </a:lnTo>
                  <a:lnTo>
                    <a:pt x="13251" y="14299"/>
                  </a:lnTo>
                  <a:lnTo>
                    <a:pt x="13215" y="14155"/>
                  </a:lnTo>
                  <a:lnTo>
                    <a:pt x="13180" y="13971"/>
                  </a:lnTo>
                  <a:lnTo>
                    <a:pt x="13180" y="13801"/>
                  </a:lnTo>
                  <a:lnTo>
                    <a:pt x="13180" y="13591"/>
                  </a:lnTo>
                  <a:lnTo>
                    <a:pt x="13215" y="13395"/>
                  </a:lnTo>
                  <a:lnTo>
                    <a:pt x="13251" y="13198"/>
                  </a:lnTo>
                  <a:lnTo>
                    <a:pt x="13322" y="13015"/>
                  </a:lnTo>
                  <a:lnTo>
                    <a:pt x="13393" y="12870"/>
                  </a:lnTo>
                  <a:lnTo>
                    <a:pt x="13482" y="12713"/>
                  </a:lnTo>
                  <a:lnTo>
                    <a:pt x="13588" y="12569"/>
                  </a:lnTo>
                  <a:lnTo>
                    <a:pt x="13730" y="12438"/>
                  </a:lnTo>
                  <a:lnTo>
                    <a:pt x="13997" y="12215"/>
                  </a:lnTo>
                  <a:lnTo>
                    <a:pt x="14334" y="12005"/>
                  </a:lnTo>
                  <a:lnTo>
                    <a:pt x="14690" y="11861"/>
                  </a:lnTo>
                  <a:lnTo>
                    <a:pt x="15063" y="11756"/>
                  </a:lnTo>
                  <a:lnTo>
                    <a:pt x="15436" y="11678"/>
                  </a:lnTo>
                  <a:lnTo>
                    <a:pt x="15809" y="11638"/>
                  </a:lnTo>
                  <a:lnTo>
                    <a:pt x="16182" y="11638"/>
                  </a:lnTo>
                  <a:lnTo>
                    <a:pt x="16555" y="11678"/>
                  </a:lnTo>
                  <a:lnTo>
                    <a:pt x="16910" y="11730"/>
                  </a:lnTo>
                  <a:lnTo>
                    <a:pt x="17248" y="11835"/>
                  </a:lnTo>
                  <a:lnTo>
                    <a:pt x="17514" y="11966"/>
                  </a:lnTo>
                  <a:lnTo>
                    <a:pt x="17763" y="12110"/>
                  </a:lnTo>
                  <a:lnTo>
                    <a:pt x="17887" y="12215"/>
                  </a:lnTo>
                  <a:lnTo>
                    <a:pt x="18065" y="12307"/>
                  </a:lnTo>
                  <a:lnTo>
                    <a:pt x="18260" y="12412"/>
                  </a:lnTo>
                  <a:lnTo>
                    <a:pt x="18438" y="12464"/>
                  </a:lnTo>
                  <a:lnTo>
                    <a:pt x="18669" y="12543"/>
                  </a:lnTo>
                  <a:lnTo>
                    <a:pt x="18882" y="12569"/>
                  </a:lnTo>
                  <a:lnTo>
                    <a:pt x="19113" y="12595"/>
                  </a:lnTo>
                  <a:lnTo>
                    <a:pt x="19361" y="12608"/>
                  </a:lnTo>
                  <a:lnTo>
                    <a:pt x="19592" y="12608"/>
                  </a:lnTo>
                  <a:lnTo>
                    <a:pt x="19841" y="12595"/>
                  </a:lnTo>
                  <a:lnTo>
                    <a:pt x="20072" y="12543"/>
                  </a:lnTo>
                  <a:lnTo>
                    <a:pt x="20321" y="12490"/>
                  </a:lnTo>
                  <a:lnTo>
                    <a:pt x="20551" y="12438"/>
                  </a:lnTo>
                  <a:lnTo>
                    <a:pt x="20800" y="12333"/>
                  </a:lnTo>
                  <a:lnTo>
                    <a:pt x="20996" y="12241"/>
                  </a:lnTo>
                  <a:lnTo>
                    <a:pt x="21244" y="12110"/>
                  </a:lnTo>
                  <a:lnTo>
                    <a:pt x="21298" y="12032"/>
                  </a:lnTo>
                  <a:lnTo>
                    <a:pt x="21404" y="11966"/>
                  </a:lnTo>
                  <a:lnTo>
                    <a:pt x="21475" y="11861"/>
                  </a:lnTo>
                  <a:lnTo>
                    <a:pt x="21511" y="11730"/>
                  </a:lnTo>
                  <a:lnTo>
                    <a:pt x="21617" y="11481"/>
                  </a:lnTo>
                  <a:lnTo>
                    <a:pt x="21653" y="11180"/>
                  </a:lnTo>
                  <a:lnTo>
                    <a:pt x="21653" y="10826"/>
                  </a:lnTo>
                  <a:lnTo>
                    <a:pt x="21653" y="10472"/>
                  </a:lnTo>
                  <a:lnTo>
                    <a:pt x="21582" y="10092"/>
                  </a:lnTo>
                  <a:lnTo>
                    <a:pt x="21511" y="9725"/>
                  </a:lnTo>
                  <a:lnTo>
                    <a:pt x="21298" y="8912"/>
                  </a:lnTo>
                  <a:lnTo>
                    <a:pt x="21067" y="8191"/>
                  </a:lnTo>
                  <a:lnTo>
                    <a:pt x="20800" y="7536"/>
                  </a:lnTo>
                  <a:lnTo>
                    <a:pt x="20551" y="7025"/>
                  </a:lnTo>
                  <a:lnTo>
                    <a:pt x="20001" y="7103"/>
                  </a:lnTo>
                  <a:lnTo>
                    <a:pt x="19432" y="7156"/>
                  </a:lnTo>
                  <a:lnTo>
                    <a:pt x="18846" y="7208"/>
                  </a:lnTo>
                  <a:lnTo>
                    <a:pt x="18225" y="7208"/>
                  </a:lnTo>
                  <a:lnTo>
                    <a:pt x="17656" y="7208"/>
                  </a:lnTo>
                  <a:lnTo>
                    <a:pt x="17070" y="7182"/>
                  </a:lnTo>
                  <a:lnTo>
                    <a:pt x="16484" y="7156"/>
                  </a:lnTo>
                  <a:lnTo>
                    <a:pt x="15986" y="7103"/>
                  </a:lnTo>
                  <a:lnTo>
                    <a:pt x="14992" y="6999"/>
                  </a:lnTo>
                  <a:lnTo>
                    <a:pt x="14210" y="6907"/>
                  </a:lnTo>
                  <a:lnTo>
                    <a:pt x="13695" y="6828"/>
                  </a:lnTo>
                  <a:lnTo>
                    <a:pt x="13517" y="6802"/>
                  </a:lnTo>
                  <a:lnTo>
                    <a:pt x="13073" y="6645"/>
                  </a:lnTo>
                  <a:lnTo>
                    <a:pt x="12700" y="6474"/>
                  </a:lnTo>
                  <a:lnTo>
                    <a:pt x="12363" y="6304"/>
                  </a:lnTo>
                  <a:lnTo>
                    <a:pt x="12132" y="6094"/>
                  </a:lnTo>
                  <a:lnTo>
                    <a:pt x="11919" y="5871"/>
                  </a:lnTo>
                  <a:lnTo>
                    <a:pt x="11776" y="5649"/>
                  </a:lnTo>
                  <a:lnTo>
                    <a:pt x="11688" y="5413"/>
                  </a:lnTo>
                  <a:lnTo>
                    <a:pt x="11617" y="5190"/>
                  </a:lnTo>
                  <a:lnTo>
                    <a:pt x="11617" y="4941"/>
                  </a:lnTo>
                  <a:lnTo>
                    <a:pt x="11652" y="4718"/>
                  </a:lnTo>
                  <a:lnTo>
                    <a:pt x="11723" y="4482"/>
                  </a:lnTo>
                  <a:lnTo>
                    <a:pt x="11812" y="4285"/>
                  </a:lnTo>
                  <a:lnTo>
                    <a:pt x="11919" y="4089"/>
                  </a:lnTo>
                  <a:lnTo>
                    <a:pt x="12096" y="3905"/>
                  </a:lnTo>
                  <a:lnTo>
                    <a:pt x="12292" y="3735"/>
                  </a:lnTo>
                  <a:lnTo>
                    <a:pt x="12505" y="3604"/>
                  </a:lnTo>
                  <a:lnTo>
                    <a:pt x="12700" y="3460"/>
                  </a:lnTo>
                  <a:lnTo>
                    <a:pt x="12878" y="3250"/>
                  </a:lnTo>
                  <a:lnTo>
                    <a:pt x="13038" y="3027"/>
                  </a:lnTo>
                  <a:lnTo>
                    <a:pt x="13180" y="2752"/>
                  </a:lnTo>
                  <a:lnTo>
                    <a:pt x="13286" y="2477"/>
                  </a:lnTo>
                  <a:lnTo>
                    <a:pt x="13322" y="2175"/>
                  </a:lnTo>
                  <a:lnTo>
                    <a:pt x="13357" y="1874"/>
                  </a:lnTo>
                  <a:lnTo>
                    <a:pt x="13286" y="1572"/>
                  </a:lnTo>
                  <a:lnTo>
                    <a:pt x="13180" y="1271"/>
                  </a:lnTo>
                  <a:lnTo>
                    <a:pt x="13038" y="983"/>
                  </a:lnTo>
                  <a:lnTo>
                    <a:pt x="12949" y="865"/>
                  </a:lnTo>
                  <a:lnTo>
                    <a:pt x="12807" y="733"/>
                  </a:lnTo>
                  <a:lnTo>
                    <a:pt x="12665" y="616"/>
                  </a:lnTo>
                  <a:lnTo>
                    <a:pt x="12505" y="511"/>
                  </a:lnTo>
                  <a:lnTo>
                    <a:pt x="12327" y="406"/>
                  </a:lnTo>
                  <a:lnTo>
                    <a:pt x="12132" y="314"/>
                  </a:lnTo>
                  <a:lnTo>
                    <a:pt x="11883" y="235"/>
                  </a:lnTo>
                  <a:lnTo>
                    <a:pt x="11652" y="183"/>
                  </a:lnTo>
                  <a:lnTo>
                    <a:pt x="11368" y="104"/>
                  </a:lnTo>
                  <a:lnTo>
                    <a:pt x="11101" y="78"/>
                  </a:lnTo>
                  <a:lnTo>
                    <a:pt x="10800" y="52"/>
                  </a:lnTo>
                  <a:lnTo>
                    <a:pt x="10444" y="52"/>
                  </a:lnTo>
                  <a:lnTo>
                    <a:pt x="10142" y="52"/>
                  </a:lnTo>
                  <a:lnTo>
                    <a:pt x="9840" y="78"/>
                  </a:lnTo>
                  <a:lnTo>
                    <a:pt x="9574" y="104"/>
                  </a:lnTo>
                  <a:lnTo>
                    <a:pt x="9325" y="157"/>
                  </a:lnTo>
                  <a:lnTo>
                    <a:pt x="9094" y="209"/>
                  </a:lnTo>
                  <a:lnTo>
                    <a:pt x="8846" y="262"/>
                  </a:lnTo>
                  <a:lnTo>
                    <a:pt x="8650" y="340"/>
                  </a:lnTo>
                  <a:lnTo>
                    <a:pt x="8437" y="432"/>
                  </a:lnTo>
                  <a:lnTo>
                    <a:pt x="8277" y="511"/>
                  </a:lnTo>
                  <a:lnTo>
                    <a:pt x="8100" y="616"/>
                  </a:lnTo>
                  <a:lnTo>
                    <a:pt x="7957" y="707"/>
                  </a:lnTo>
                  <a:lnTo>
                    <a:pt x="7833" y="838"/>
                  </a:lnTo>
                  <a:lnTo>
                    <a:pt x="7620" y="1061"/>
                  </a:lnTo>
                  <a:lnTo>
                    <a:pt x="7442" y="1336"/>
                  </a:lnTo>
                  <a:lnTo>
                    <a:pt x="7353" y="1599"/>
                  </a:lnTo>
                  <a:lnTo>
                    <a:pt x="7318" y="1900"/>
                  </a:lnTo>
                  <a:lnTo>
                    <a:pt x="7318" y="2175"/>
                  </a:lnTo>
                  <a:lnTo>
                    <a:pt x="7353" y="2450"/>
                  </a:lnTo>
                  <a:lnTo>
                    <a:pt x="7442" y="2726"/>
                  </a:lnTo>
                  <a:lnTo>
                    <a:pt x="7620" y="2975"/>
                  </a:lnTo>
                  <a:lnTo>
                    <a:pt x="7833" y="3198"/>
                  </a:lnTo>
                  <a:lnTo>
                    <a:pt x="8064" y="3433"/>
                  </a:lnTo>
                  <a:lnTo>
                    <a:pt x="8295" y="3630"/>
                  </a:lnTo>
                  <a:lnTo>
                    <a:pt x="8508" y="3853"/>
                  </a:lnTo>
                  <a:lnTo>
                    <a:pt x="8686" y="4089"/>
                  </a:lnTo>
                  <a:lnTo>
                    <a:pt x="8775" y="4312"/>
                  </a:lnTo>
                  <a:lnTo>
                    <a:pt x="8846" y="4561"/>
                  </a:lnTo>
                  <a:lnTo>
                    <a:pt x="8846" y="4810"/>
                  </a:lnTo>
                  <a:lnTo>
                    <a:pt x="8810" y="5059"/>
                  </a:lnTo>
                  <a:lnTo>
                    <a:pt x="8721" y="5295"/>
                  </a:lnTo>
                  <a:lnTo>
                    <a:pt x="8579" y="5544"/>
                  </a:lnTo>
                  <a:lnTo>
                    <a:pt x="8366" y="5766"/>
                  </a:lnTo>
                  <a:lnTo>
                    <a:pt x="8135" y="5976"/>
                  </a:lnTo>
                  <a:lnTo>
                    <a:pt x="7833" y="6199"/>
                  </a:lnTo>
                  <a:lnTo>
                    <a:pt x="7478" y="6369"/>
                  </a:lnTo>
                  <a:lnTo>
                    <a:pt x="7069" y="6527"/>
                  </a:lnTo>
                  <a:lnTo>
                    <a:pt x="6590" y="6671"/>
                  </a:lnTo>
                  <a:lnTo>
                    <a:pt x="6092" y="6802"/>
                  </a:lnTo>
                  <a:lnTo>
                    <a:pt x="5684" y="6802"/>
                  </a:lnTo>
                  <a:lnTo>
                    <a:pt x="5133" y="6802"/>
                  </a:lnTo>
                  <a:lnTo>
                    <a:pt x="4547" y="6802"/>
                  </a:lnTo>
                  <a:lnTo>
                    <a:pt x="3872" y="6802"/>
                  </a:lnTo>
                  <a:lnTo>
                    <a:pt x="3144" y="6802"/>
                  </a:lnTo>
                  <a:lnTo>
                    <a:pt x="2362" y="6802"/>
                  </a:lnTo>
                  <a:lnTo>
                    <a:pt x="1545" y="6802"/>
                  </a:lnTo>
                  <a:lnTo>
                    <a:pt x="692" y="6802"/>
                  </a:lnTo>
                  <a:lnTo>
                    <a:pt x="586" y="7234"/>
                  </a:lnTo>
                  <a:lnTo>
                    <a:pt x="461" y="7837"/>
                  </a:lnTo>
                  <a:lnTo>
                    <a:pt x="355" y="8493"/>
                  </a:lnTo>
                  <a:lnTo>
                    <a:pt x="248" y="9187"/>
                  </a:lnTo>
                  <a:lnTo>
                    <a:pt x="142" y="9869"/>
                  </a:lnTo>
                  <a:lnTo>
                    <a:pt x="106" y="10498"/>
                  </a:lnTo>
                  <a:lnTo>
                    <a:pt x="106" y="10983"/>
                  </a:lnTo>
                  <a:lnTo>
                    <a:pt x="106" y="11311"/>
                  </a:lnTo>
                  <a:lnTo>
                    <a:pt x="213" y="11481"/>
                  </a:lnTo>
                  <a:lnTo>
                    <a:pt x="319" y="11651"/>
                  </a:lnTo>
                  <a:lnTo>
                    <a:pt x="497" y="11783"/>
                  </a:lnTo>
                  <a:lnTo>
                    <a:pt x="692" y="11914"/>
                  </a:lnTo>
                  <a:lnTo>
                    <a:pt x="941" y="12032"/>
                  </a:lnTo>
                  <a:lnTo>
                    <a:pt x="1207" y="12110"/>
                  </a:lnTo>
                  <a:lnTo>
                    <a:pt x="1509" y="12189"/>
                  </a:lnTo>
                  <a:lnTo>
                    <a:pt x="1794" y="12241"/>
                  </a:lnTo>
                  <a:lnTo>
                    <a:pt x="2131" y="12267"/>
                  </a:lnTo>
                  <a:lnTo>
                    <a:pt x="2433" y="12281"/>
                  </a:lnTo>
                  <a:lnTo>
                    <a:pt x="2735" y="12267"/>
                  </a:lnTo>
                  <a:lnTo>
                    <a:pt x="3055" y="12241"/>
                  </a:lnTo>
                  <a:lnTo>
                    <a:pt x="3357" y="12189"/>
                  </a:lnTo>
                  <a:lnTo>
                    <a:pt x="3623" y="12084"/>
                  </a:lnTo>
                  <a:lnTo>
                    <a:pt x="3872" y="11979"/>
                  </a:lnTo>
                  <a:lnTo>
                    <a:pt x="4103" y="11861"/>
                  </a:lnTo>
                  <a:lnTo>
                    <a:pt x="4316" y="11704"/>
                  </a:lnTo>
                  <a:lnTo>
                    <a:pt x="4582" y="11612"/>
                  </a:lnTo>
                  <a:lnTo>
                    <a:pt x="4849" y="11533"/>
                  </a:lnTo>
                  <a:lnTo>
                    <a:pt x="5169" y="11507"/>
                  </a:lnTo>
                  <a:lnTo>
                    <a:pt x="5506" y="11481"/>
                  </a:lnTo>
                  <a:lnTo>
                    <a:pt x="5808" y="11507"/>
                  </a:lnTo>
                  <a:lnTo>
                    <a:pt x="6146" y="11560"/>
                  </a:lnTo>
                  <a:lnTo>
                    <a:pt x="6501" y="11651"/>
                  </a:lnTo>
                  <a:lnTo>
                    <a:pt x="6803" y="11783"/>
                  </a:lnTo>
                  <a:lnTo>
                    <a:pt x="7105" y="11940"/>
                  </a:lnTo>
                  <a:lnTo>
                    <a:pt x="7353" y="12110"/>
                  </a:lnTo>
                  <a:lnTo>
                    <a:pt x="7584" y="12333"/>
                  </a:lnTo>
                  <a:lnTo>
                    <a:pt x="7798" y="12595"/>
                  </a:lnTo>
                  <a:lnTo>
                    <a:pt x="7922" y="12870"/>
                  </a:lnTo>
                  <a:lnTo>
                    <a:pt x="8028" y="13198"/>
                  </a:lnTo>
                  <a:lnTo>
                    <a:pt x="8064" y="13526"/>
                  </a:lnTo>
                  <a:lnTo>
                    <a:pt x="8028" y="13775"/>
                  </a:lnTo>
                  <a:lnTo>
                    <a:pt x="7922" y="13998"/>
                  </a:lnTo>
                  <a:lnTo>
                    <a:pt x="7798" y="14220"/>
                  </a:lnTo>
                  <a:lnTo>
                    <a:pt x="7584" y="14404"/>
                  </a:lnTo>
                  <a:lnTo>
                    <a:pt x="7353" y="14574"/>
                  </a:lnTo>
                  <a:lnTo>
                    <a:pt x="7105" y="14732"/>
                  </a:lnTo>
                  <a:lnTo>
                    <a:pt x="6803" y="14850"/>
                  </a:lnTo>
                  <a:lnTo>
                    <a:pt x="6501" y="14954"/>
                  </a:lnTo>
                  <a:lnTo>
                    <a:pt x="6146" y="15033"/>
                  </a:lnTo>
                  <a:lnTo>
                    <a:pt x="5808" y="15085"/>
                  </a:lnTo>
                  <a:lnTo>
                    <a:pt x="5506" y="15085"/>
                  </a:lnTo>
                  <a:lnTo>
                    <a:pt x="5169" y="15059"/>
                  </a:lnTo>
                  <a:lnTo>
                    <a:pt x="4849" y="15007"/>
                  </a:lnTo>
                  <a:lnTo>
                    <a:pt x="4582" y="14902"/>
                  </a:lnTo>
                  <a:lnTo>
                    <a:pt x="4316" y="14784"/>
                  </a:lnTo>
                  <a:lnTo>
                    <a:pt x="4103" y="14600"/>
                  </a:lnTo>
                  <a:lnTo>
                    <a:pt x="3907" y="14430"/>
                  </a:lnTo>
                  <a:lnTo>
                    <a:pt x="3659" y="14299"/>
                  </a:lnTo>
                  <a:lnTo>
                    <a:pt x="3428" y="14194"/>
                  </a:lnTo>
                  <a:lnTo>
                    <a:pt x="3179" y="14129"/>
                  </a:lnTo>
                  <a:lnTo>
                    <a:pt x="2913" y="14102"/>
                  </a:lnTo>
                  <a:lnTo>
                    <a:pt x="2646" y="14102"/>
                  </a:lnTo>
                  <a:lnTo>
                    <a:pt x="2362" y="14129"/>
                  </a:lnTo>
                  <a:lnTo>
                    <a:pt x="2096" y="14168"/>
                  </a:lnTo>
                  <a:lnTo>
                    <a:pt x="1811" y="14273"/>
                  </a:lnTo>
                  <a:lnTo>
                    <a:pt x="1545" y="14378"/>
                  </a:lnTo>
                  <a:lnTo>
                    <a:pt x="1314" y="14496"/>
                  </a:lnTo>
                  <a:lnTo>
                    <a:pt x="1065" y="14653"/>
                  </a:lnTo>
                  <a:lnTo>
                    <a:pt x="870" y="14797"/>
                  </a:lnTo>
                  <a:lnTo>
                    <a:pt x="657" y="14981"/>
                  </a:lnTo>
                  <a:lnTo>
                    <a:pt x="497" y="15177"/>
                  </a:lnTo>
                  <a:lnTo>
                    <a:pt x="390" y="15413"/>
                  </a:lnTo>
                  <a:lnTo>
                    <a:pt x="284" y="15636"/>
                  </a:lnTo>
                  <a:lnTo>
                    <a:pt x="248" y="15911"/>
                  </a:lnTo>
                  <a:lnTo>
                    <a:pt x="284" y="16239"/>
                  </a:lnTo>
                  <a:lnTo>
                    <a:pt x="319" y="16566"/>
                  </a:lnTo>
                  <a:lnTo>
                    <a:pt x="497" y="17340"/>
                  </a:lnTo>
                  <a:lnTo>
                    <a:pt x="692" y="18152"/>
                  </a:lnTo>
                  <a:lnTo>
                    <a:pt x="799" y="18559"/>
                  </a:lnTo>
                  <a:lnTo>
                    <a:pt x="905" y="18978"/>
                  </a:lnTo>
                  <a:lnTo>
                    <a:pt x="959" y="19384"/>
                  </a:lnTo>
                  <a:lnTo>
                    <a:pt x="994" y="19791"/>
                  </a:lnTo>
                  <a:lnTo>
                    <a:pt x="994" y="20132"/>
                  </a:lnTo>
                  <a:lnTo>
                    <a:pt x="959" y="20485"/>
                  </a:lnTo>
                  <a:lnTo>
                    <a:pt x="941" y="20669"/>
                  </a:lnTo>
                  <a:lnTo>
                    <a:pt x="870" y="20813"/>
                  </a:lnTo>
                  <a:lnTo>
                    <a:pt x="799" y="20970"/>
                  </a:lnTo>
                  <a:lnTo>
                    <a:pt x="692" y="21088"/>
                  </a:lnTo>
                  <a:lnTo>
                    <a:pt x="1474" y="20997"/>
                  </a:lnTo>
                  <a:lnTo>
                    <a:pt x="2291" y="20866"/>
                  </a:lnTo>
                  <a:lnTo>
                    <a:pt x="3108" y="20787"/>
                  </a:lnTo>
                  <a:lnTo>
                    <a:pt x="3907" y="20721"/>
                  </a:lnTo>
                  <a:lnTo>
                    <a:pt x="4653" y="20695"/>
                  </a:lnTo>
                  <a:lnTo>
                    <a:pt x="5364" y="20695"/>
                  </a:lnTo>
                  <a:lnTo>
                    <a:pt x="5701" y="20721"/>
                  </a:lnTo>
                  <a:lnTo>
                    <a:pt x="6057" y="20761"/>
                  </a:lnTo>
                  <a:lnTo>
                    <a:pt x="6323" y="20813"/>
                  </a:lnTo>
                  <a:lnTo>
                    <a:pt x="6625" y="20892"/>
                  </a:lnTo>
                  <a:close/>
                </a:path>
              </a:pathLst>
            </a:custGeom>
            <a:solidFill>
              <a:srgbClr val="FFBE7D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Puzzle2"/>
            <p:cNvSpPr>
              <a:spLocks noEditPoints="1" noChangeArrowheads="1"/>
            </p:cNvSpPr>
            <p:nvPr/>
          </p:nvSpPr>
          <p:spPr bwMode="auto">
            <a:xfrm>
              <a:off x="4412586" y="3422539"/>
              <a:ext cx="1564226" cy="1582123"/>
            </a:xfrm>
            <a:custGeom>
              <a:avLst/>
              <a:gdLst>
                <a:gd name="T0" fmla="*/ 11 w 21600"/>
                <a:gd name="T1" fmla="*/ 13386 h 21600"/>
                <a:gd name="T2" fmla="*/ 4202 w 21600"/>
                <a:gd name="T3" fmla="*/ 21161 h 21600"/>
                <a:gd name="T4" fmla="*/ 10400 w 21600"/>
                <a:gd name="T5" fmla="*/ 13909 h 21600"/>
                <a:gd name="T6" fmla="*/ 16821 w 21600"/>
                <a:gd name="T7" fmla="*/ 21190 h 21600"/>
                <a:gd name="T8" fmla="*/ 21600 w 21600"/>
                <a:gd name="T9" fmla="*/ 15083 h 21600"/>
                <a:gd name="T10" fmla="*/ 16889 w 21600"/>
                <a:gd name="T11" fmla="*/ 5739 h 21600"/>
                <a:gd name="T12" fmla="*/ 10800 w 21600"/>
                <a:gd name="T13" fmla="*/ 28 h 21600"/>
                <a:gd name="T14" fmla="*/ 4202 w 21600"/>
                <a:gd name="T15" fmla="*/ 5894 h 21600"/>
                <a:gd name="T16" fmla="*/ 5388 w 21600"/>
                <a:gd name="T17" fmla="*/ 6742 h 21600"/>
                <a:gd name="T18" fmla="*/ 16177 w 21600"/>
                <a:gd name="T19" fmla="*/ 2044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4247" y="12354"/>
                  </a:moveTo>
                  <a:lnTo>
                    <a:pt x="4134" y="12468"/>
                  </a:lnTo>
                  <a:lnTo>
                    <a:pt x="4010" y="12581"/>
                  </a:lnTo>
                  <a:lnTo>
                    <a:pt x="3897" y="12637"/>
                  </a:lnTo>
                  <a:lnTo>
                    <a:pt x="3773" y="12694"/>
                  </a:lnTo>
                  <a:lnTo>
                    <a:pt x="3637" y="12694"/>
                  </a:lnTo>
                  <a:lnTo>
                    <a:pt x="3524" y="12694"/>
                  </a:lnTo>
                  <a:lnTo>
                    <a:pt x="3400" y="12665"/>
                  </a:lnTo>
                  <a:lnTo>
                    <a:pt x="3287" y="12609"/>
                  </a:lnTo>
                  <a:lnTo>
                    <a:pt x="3027" y="12496"/>
                  </a:lnTo>
                  <a:lnTo>
                    <a:pt x="2790" y="12340"/>
                  </a:lnTo>
                  <a:lnTo>
                    <a:pt x="2530" y="12142"/>
                  </a:lnTo>
                  <a:lnTo>
                    <a:pt x="2293" y="11987"/>
                  </a:lnTo>
                  <a:lnTo>
                    <a:pt x="2033" y="11817"/>
                  </a:lnTo>
                  <a:lnTo>
                    <a:pt x="1773" y="11676"/>
                  </a:lnTo>
                  <a:lnTo>
                    <a:pt x="1638" y="11662"/>
                  </a:lnTo>
                  <a:lnTo>
                    <a:pt x="1513" y="11634"/>
                  </a:lnTo>
                  <a:lnTo>
                    <a:pt x="1378" y="11634"/>
                  </a:lnTo>
                  <a:lnTo>
                    <a:pt x="1253" y="11634"/>
                  </a:lnTo>
                  <a:lnTo>
                    <a:pt x="1118" y="11662"/>
                  </a:lnTo>
                  <a:lnTo>
                    <a:pt x="971" y="11732"/>
                  </a:lnTo>
                  <a:lnTo>
                    <a:pt x="835" y="11817"/>
                  </a:lnTo>
                  <a:lnTo>
                    <a:pt x="711" y="11959"/>
                  </a:lnTo>
                  <a:lnTo>
                    <a:pt x="553" y="12086"/>
                  </a:lnTo>
                  <a:lnTo>
                    <a:pt x="429" y="12284"/>
                  </a:lnTo>
                  <a:lnTo>
                    <a:pt x="271" y="12524"/>
                  </a:lnTo>
                  <a:lnTo>
                    <a:pt x="146" y="12793"/>
                  </a:lnTo>
                  <a:lnTo>
                    <a:pt x="79" y="12962"/>
                  </a:lnTo>
                  <a:lnTo>
                    <a:pt x="33" y="13146"/>
                  </a:lnTo>
                  <a:lnTo>
                    <a:pt x="11" y="13386"/>
                  </a:lnTo>
                  <a:lnTo>
                    <a:pt x="11" y="13641"/>
                  </a:lnTo>
                  <a:lnTo>
                    <a:pt x="33" y="13881"/>
                  </a:lnTo>
                  <a:lnTo>
                    <a:pt x="101" y="14150"/>
                  </a:lnTo>
                  <a:lnTo>
                    <a:pt x="192" y="14404"/>
                  </a:lnTo>
                  <a:lnTo>
                    <a:pt x="293" y="14645"/>
                  </a:lnTo>
                  <a:lnTo>
                    <a:pt x="451" y="14857"/>
                  </a:lnTo>
                  <a:lnTo>
                    <a:pt x="621" y="15054"/>
                  </a:lnTo>
                  <a:lnTo>
                    <a:pt x="734" y="15125"/>
                  </a:lnTo>
                  <a:lnTo>
                    <a:pt x="835" y="15210"/>
                  </a:lnTo>
                  <a:lnTo>
                    <a:pt x="948" y="15267"/>
                  </a:lnTo>
                  <a:lnTo>
                    <a:pt x="1084" y="15323"/>
                  </a:lnTo>
                  <a:lnTo>
                    <a:pt x="1208" y="15351"/>
                  </a:lnTo>
                  <a:lnTo>
                    <a:pt x="1355" y="15380"/>
                  </a:lnTo>
                  <a:lnTo>
                    <a:pt x="1513" y="15380"/>
                  </a:lnTo>
                  <a:lnTo>
                    <a:pt x="1683" y="15380"/>
                  </a:lnTo>
                  <a:lnTo>
                    <a:pt x="1864" y="15351"/>
                  </a:lnTo>
                  <a:lnTo>
                    <a:pt x="2033" y="15323"/>
                  </a:lnTo>
                  <a:lnTo>
                    <a:pt x="2225" y="15238"/>
                  </a:lnTo>
                  <a:lnTo>
                    <a:pt x="2428" y="15153"/>
                  </a:lnTo>
                  <a:lnTo>
                    <a:pt x="2745" y="15026"/>
                  </a:lnTo>
                  <a:lnTo>
                    <a:pt x="3005" y="14913"/>
                  </a:lnTo>
                  <a:lnTo>
                    <a:pt x="3264" y="14828"/>
                  </a:lnTo>
                  <a:lnTo>
                    <a:pt x="3513" y="14800"/>
                  </a:lnTo>
                  <a:lnTo>
                    <a:pt x="3615" y="14828"/>
                  </a:lnTo>
                  <a:lnTo>
                    <a:pt x="3728" y="14857"/>
                  </a:lnTo>
                  <a:lnTo>
                    <a:pt x="3807" y="14913"/>
                  </a:lnTo>
                  <a:lnTo>
                    <a:pt x="3920" y="14998"/>
                  </a:lnTo>
                  <a:lnTo>
                    <a:pt x="4010" y="15097"/>
                  </a:lnTo>
                  <a:lnTo>
                    <a:pt x="4089" y="15238"/>
                  </a:lnTo>
                  <a:lnTo>
                    <a:pt x="4179" y="15408"/>
                  </a:lnTo>
                  <a:lnTo>
                    <a:pt x="4247" y="15620"/>
                  </a:lnTo>
                  <a:lnTo>
                    <a:pt x="4326" y="15860"/>
                  </a:lnTo>
                  <a:lnTo>
                    <a:pt x="4394" y="16129"/>
                  </a:lnTo>
                  <a:lnTo>
                    <a:pt x="4439" y="16440"/>
                  </a:lnTo>
                  <a:lnTo>
                    <a:pt x="4507" y="16737"/>
                  </a:lnTo>
                  <a:lnTo>
                    <a:pt x="4552" y="17090"/>
                  </a:lnTo>
                  <a:lnTo>
                    <a:pt x="4575" y="17443"/>
                  </a:lnTo>
                  <a:lnTo>
                    <a:pt x="4586" y="17825"/>
                  </a:lnTo>
                  <a:lnTo>
                    <a:pt x="4586" y="18193"/>
                  </a:lnTo>
                  <a:lnTo>
                    <a:pt x="4586" y="18574"/>
                  </a:lnTo>
                  <a:lnTo>
                    <a:pt x="4586" y="18984"/>
                  </a:lnTo>
                  <a:lnTo>
                    <a:pt x="4552" y="19366"/>
                  </a:lnTo>
                  <a:lnTo>
                    <a:pt x="4507" y="19748"/>
                  </a:lnTo>
                  <a:lnTo>
                    <a:pt x="4462" y="20129"/>
                  </a:lnTo>
                  <a:lnTo>
                    <a:pt x="4371" y="20483"/>
                  </a:lnTo>
                  <a:lnTo>
                    <a:pt x="4292" y="20836"/>
                  </a:lnTo>
                  <a:lnTo>
                    <a:pt x="4202" y="21161"/>
                  </a:lnTo>
                  <a:lnTo>
                    <a:pt x="4744" y="21161"/>
                  </a:lnTo>
                  <a:lnTo>
                    <a:pt x="5264" y="21161"/>
                  </a:lnTo>
                  <a:lnTo>
                    <a:pt x="5784" y="21161"/>
                  </a:lnTo>
                  <a:lnTo>
                    <a:pt x="6235" y="21161"/>
                  </a:lnTo>
                  <a:lnTo>
                    <a:pt x="6676" y="21161"/>
                  </a:lnTo>
                  <a:lnTo>
                    <a:pt x="7060" y="21161"/>
                  </a:lnTo>
                  <a:lnTo>
                    <a:pt x="7410" y="21161"/>
                  </a:lnTo>
                  <a:lnTo>
                    <a:pt x="7670" y="21161"/>
                  </a:lnTo>
                  <a:lnTo>
                    <a:pt x="8020" y="21020"/>
                  </a:lnTo>
                  <a:lnTo>
                    <a:pt x="8303" y="20893"/>
                  </a:lnTo>
                  <a:lnTo>
                    <a:pt x="8563" y="20695"/>
                  </a:lnTo>
                  <a:lnTo>
                    <a:pt x="8800" y="20511"/>
                  </a:lnTo>
                  <a:lnTo>
                    <a:pt x="8969" y="20285"/>
                  </a:lnTo>
                  <a:lnTo>
                    <a:pt x="9150" y="20045"/>
                  </a:lnTo>
                  <a:lnTo>
                    <a:pt x="9252" y="19804"/>
                  </a:lnTo>
                  <a:lnTo>
                    <a:pt x="9342" y="19550"/>
                  </a:lnTo>
                  <a:lnTo>
                    <a:pt x="9410" y="19281"/>
                  </a:lnTo>
                  <a:lnTo>
                    <a:pt x="9433" y="19013"/>
                  </a:lnTo>
                  <a:lnTo>
                    <a:pt x="9433" y="18744"/>
                  </a:lnTo>
                  <a:lnTo>
                    <a:pt x="9387" y="18504"/>
                  </a:lnTo>
                  <a:lnTo>
                    <a:pt x="9320" y="18221"/>
                  </a:lnTo>
                  <a:lnTo>
                    <a:pt x="9207" y="17981"/>
                  </a:lnTo>
                  <a:lnTo>
                    <a:pt x="9105" y="17740"/>
                  </a:lnTo>
                  <a:lnTo>
                    <a:pt x="8924" y="17514"/>
                  </a:lnTo>
                  <a:lnTo>
                    <a:pt x="8777" y="17274"/>
                  </a:lnTo>
                  <a:lnTo>
                    <a:pt x="8642" y="17034"/>
                  </a:lnTo>
                  <a:lnTo>
                    <a:pt x="8563" y="16765"/>
                  </a:lnTo>
                  <a:lnTo>
                    <a:pt x="8472" y="16468"/>
                  </a:lnTo>
                  <a:lnTo>
                    <a:pt x="8450" y="16157"/>
                  </a:lnTo>
                  <a:lnTo>
                    <a:pt x="8450" y="15860"/>
                  </a:lnTo>
                  <a:lnTo>
                    <a:pt x="8472" y="15563"/>
                  </a:lnTo>
                  <a:lnTo>
                    <a:pt x="8540" y="15267"/>
                  </a:lnTo>
                  <a:lnTo>
                    <a:pt x="8642" y="14998"/>
                  </a:lnTo>
                  <a:lnTo>
                    <a:pt x="8777" y="14729"/>
                  </a:lnTo>
                  <a:lnTo>
                    <a:pt x="8868" y="14616"/>
                  </a:lnTo>
                  <a:lnTo>
                    <a:pt x="8969" y="14475"/>
                  </a:lnTo>
                  <a:lnTo>
                    <a:pt x="9060" y="14376"/>
                  </a:lnTo>
                  <a:lnTo>
                    <a:pt x="9184" y="14291"/>
                  </a:lnTo>
                  <a:lnTo>
                    <a:pt x="9297" y="14206"/>
                  </a:lnTo>
                  <a:lnTo>
                    <a:pt x="9433" y="14121"/>
                  </a:lnTo>
                  <a:lnTo>
                    <a:pt x="9579" y="14051"/>
                  </a:lnTo>
                  <a:lnTo>
                    <a:pt x="9726" y="13994"/>
                  </a:lnTo>
                  <a:lnTo>
                    <a:pt x="9884" y="13938"/>
                  </a:lnTo>
                  <a:lnTo>
                    <a:pt x="10054" y="13909"/>
                  </a:lnTo>
                  <a:lnTo>
                    <a:pt x="10257" y="13881"/>
                  </a:lnTo>
                  <a:lnTo>
                    <a:pt x="10449" y="13881"/>
                  </a:lnTo>
                  <a:lnTo>
                    <a:pt x="10664" y="13881"/>
                  </a:lnTo>
                  <a:lnTo>
                    <a:pt x="10856" y="13909"/>
                  </a:lnTo>
                  <a:lnTo>
                    <a:pt x="11037" y="13966"/>
                  </a:lnTo>
                  <a:lnTo>
                    <a:pt x="11206" y="14023"/>
                  </a:lnTo>
                  <a:lnTo>
                    <a:pt x="11353" y="14093"/>
                  </a:lnTo>
                  <a:lnTo>
                    <a:pt x="11511" y="14178"/>
                  </a:lnTo>
                  <a:lnTo>
                    <a:pt x="11635" y="14263"/>
                  </a:lnTo>
                  <a:lnTo>
                    <a:pt x="11748" y="14376"/>
                  </a:lnTo>
                  <a:lnTo>
                    <a:pt x="11861" y="14475"/>
                  </a:lnTo>
                  <a:lnTo>
                    <a:pt x="11941" y="14616"/>
                  </a:lnTo>
                  <a:lnTo>
                    <a:pt x="12031" y="14758"/>
                  </a:lnTo>
                  <a:lnTo>
                    <a:pt x="12099" y="14885"/>
                  </a:lnTo>
                  <a:lnTo>
                    <a:pt x="12200" y="15210"/>
                  </a:lnTo>
                  <a:lnTo>
                    <a:pt x="12268" y="15507"/>
                  </a:lnTo>
                  <a:lnTo>
                    <a:pt x="12291" y="15832"/>
                  </a:lnTo>
                  <a:lnTo>
                    <a:pt x="12291" y="16157"/>
                  </a:lnTo>
                  <a:lnTo>
                    <a:pt x="12246" y="16482"/>
                  </a:lnTo>
                  <a:lnTo>
                    <a:pt x="12178" y="16807"/>
                  </a:lnTo>
                  <a:lnTo>
                    <a:pt x="12099" y="17090"/>
                  </a:lnTo>
                  <a:lnTo>
                    <a:pt x="12008" y="17330"/>
                  </a:lnTo>
                  <a:lnTo>
                    <a:pt x="11884" y="17542"/>
                  </a:lnTo>
                  <a:lnTo>
                    <a:pt x="11748" y="17712"/>
                  </a:lnTo>
                  <a:lnTo>
                    <a:pt x="11613" y="17839"/>
                  </a:lnTo>
                  <a:lnTo>
                    <a:pt x="11489" y="18037"/>
                  </a:lnTo>
                  <a:lnTo>
                    <a:pt x="11398" y="18221"/>
                  </a:lnTo>
                  <a:lnTo>
                    <a:pt x="11319" y="18447"/>
                  </a:lnTo>
                  <a:lnTo>
                    <a:pt x="11251" y="18659"/>
                  </a:lnTo>
                  <a:lnTo>
                    <a:pt x="11206" y="18900"/>
                  </a:lnTo>
                  <a:lnTo>
                    <a:pt x="11184" y="19154"/>
                  </a:lnTo>
                  <a:lnTo>
                    <a:pt x="11184" y="19423"/>
                  </a:lnTo>
                  <a:lnTo>
                    <a:pt x="11229" y="19663"/>
                  </a:lnTo>
                  <a:lnTo>
                    <a:pt x="11297" y="19903"/>
                  </a:lnTo>
                  <a:lnTo>
                    <a:pt x="11376" y="20158"/>
                  </a:lnTo>
                  <a:lnTo>
                    <a:pt x="11511" y="20398"/>
                  </a:lnTo>
                  <a:lnTo>
                    <a:pt x="11681" y="20610"/>
                  </a:lnTo>
                  <a:lnTo>
                    <a:pt x="11884" y="20808"/>
                  </a:lnTo>
                  <a:lnTo>
                    <a:pt x="12121" y="20992"/>
                  </a:lnTo>
                  <a:lnTo>
                    <a:pt x="12404" y="21161"/>
                  </a:lnTo>
                  <a:lnTo>
                    <a:pt x="12528" y="21190"/>
                  </a:lnTo>
                  <a:lnTo>
                    <a:pt x="12856" y="21274"/>
                  </a:lnTo>
                  <a:lnTo>
                    <a:pt x="13330" y="21373"/>
                  </a:lnTo>
                  <a:lnTo>
                    <a:pt x="13963" y="21486"/>
                  </a:lnTo>
                  <a:lnTo>
                    <a:pt x="14313" y="21543"/>
                  </a:lnTo>
                  <a:lnTo>
                    <a:pt x="14652" y="21571"/>
                  </a:lnTo>
                  <a:lnTo>
                    <a:pt x="15025" y="21600"/>
                  </a:lnTo>
                  <a:lnTo>
                    <a:pt x="15409" y="21600"/>
                  </a:lnTo>
                  <a:lnTo>
                    <a:pt x="15782" y="21600"/>
                  </a:lnTo>
                  <a:lnTo>
                    <a:pt x="16177" y="21571"/>
                  </a:lnTo>
                  <a:lnTo>
                    <a:pt x="16516" y="21486"/>
                  </a:lnTo>
                  <a:lnTo>
                    <a:pt x="16889" y="21402"/>
                  </a:lnTo>
                  <a:lnTo>
                    <a:pt x="16821" y="21190"/>
                  </a:lnTo>
                  <a:lnTo>
                    <a:pt x="16776" y="20935"/>
                  </a:lnTo>
                  <a:lnTo>
                    <a:pt x="16742" y="20667"/>
                  </a:lnTo>
                  <a:lnTo>
                    <a:pt x="16719" y="20370"/>
                  </a:lnTo>
                  <a:lnTo>
                    <a:pt x="16697" y="19719"/>
                  </a:lnTo>
                  <a:lnTo>
                    <a:pt x="16697" y="19013"/>
                  </a:lnTo>
                  <a:lnTo>
                    <a:pt x="16719" y="18306"/>
                  </a:lnTo>
                  <a:lnTo>
                    <a:pt x="16753" y="17599"/>
                  </a:lnTo>
                  <a:lnTo>
                    <a:pt x="16821" y="16949"/>
                  </a:lnTo>
                  <a:lnTo>
                    <a:pt x="16889" y="16383"/>
                  </a:lnTo>
                  <a:lnTo>
                    <a:pt x="16934" y="16129"/>
                  </a:lnTo>
                  <a:lnTo>
                    <a:pt x="17002" y="15945"/>
                  </a:lnTo>
                  <a:lnTo>
                    <a:pt x="17081" y="15790"/>
                  </a:lnTo>
                  <a:lnTo>
                    <a:pt x="17194" y="15648"/>
                  </a:lnTo>
                  <a:lnTo>
                    <a:pt x="17318" y="15563"/>
                  </a:lnTo>
                  <a:lnTo>
                    <a:pt x="17453" y="15507"/>
                  </a:lnTo>
                  <a:lnTo>
                    <a:pt x="17600" y="15450"/>
                  </a:lnTo>
                  <a:lnTo>
                    <a:pt x="17758" y="15450"/>
                  </a:lnTo>
                  <a:lnTo>
                    <a:pt x="17905" y="15479"/>
                  </a:lnTo>
                  <a:lnTo>
                    <a:pt x="18064" y="15535"/>
                  </a:lnTo>
                  <a:lnTo>
                    <a:pt x="18233" y="15620"/>
                  </a:lnTo>
                  <a:lnTo>
                    <a:pt x="18380" y="15733"/>
                  </a:lnTo>
                  <a:lnTo>
                    <a:pt x="18561" y="15832"/>
                  </a:lnTo>
                  <a:lnTo>
                    <a:pt x="18707" y="15973"/>
                  </a:lnTo>
                  <a:lnTo>
                    <a:pt x="18866" y="16129"/>
                  </a:lnTo>
                  <a:lnTo>
                    <a:pt x="18990" y="16327"/>
                  </a:lnTo>
                  <a:lnTo>
                    <a:pt x="19125" y="16482"/>
                  </a:lnTo>
                  <a:lnTo>
                    <a:pt x="19295" y="16624"/>
                  </a:lnTo>
                  <a:lnTo>
                    <a:pt x="19464" y="16737"/>
                  </a:lnTo>
                  <a:lnTo>
                    <a:pt x="19668" y="16807"/>
                  </a:lnTo>
                  <a:lnTo>
                    <a:pt x="19860" y="16836"/>
                  </a:lnTo>
                  <a:lnTo>
                    <a:pt x="20052" y="16864"/>
                  </a:lnTo>
                  <a:lnTo>
                    <a:pt x="20266" y="16836"/>
                  </a:lnTo>
                  <a:lnTo>
                    <a:pt x="20470" y="16793"/>
                  </a:lnTo>
                  <a:lnTo>
                    <a:pt x="20662" y="16708"/>
                  </a:lnTo>
                  <a:lnTo>
                    <a:pt x="20854" y="16567"/>
                  </a:lnTo>
                  <a:lnTo>
                    <a:pt x="21035" y="16412"/>
                  </a:lnTo>
                  <a:lnTo>
                    <a:pt x="21182" y="16214"/>
                  </a:lnTo>
                  <a:lnTo>
                    <a:pt x="21340" y="16002"/>
                  </a:lnTo>
                  <a:lnTo>
                    <a:pt x="21441" y="15733"/>
                  </a:lnTo>
                  <a:lnTo>
                    <a:pt x="21532" y="15436"/>
                  </a:lnTo>
                  <a:lnTo>
                    <a:pt x="21600" y="15083"/>
                  </a:lnTo>
                  <a:lnTo>
                    <a:pt x="21600" y="14885"/>
                  </a:lnTo>
                  <a:lnTo>
                    <a:pt x="21600" y="14729"/>
                  </a:lnTo>
                  <a:lnTo>
                    <a:pt x="21600" y="14531"/>
                  </a:lnTo>
                  <a:lnTo>
                    <a:pt x="21577" y="14376"/>
                  </a:lnTo>
                  <a:lnTo>
                    <a:pt x="21532" y="14206"/>
                  </a:lnTo>
                  <a:lnTo>
                    <a:pt x="21487" y="14051"/>
                  </a:lnTo>
                  <a:lnTo>
                    <a:pt x="21419" y="13909"/>
                  </a:lnTo>
                  <a:lnTo>
                    <a:pt x="21351" y="13768"/>
                  </a:lnTo>
                  <a:lnTo>
                    <a:pt x="21204" y="13500"/>
                  </a:lnTo>
                  <a:lnTo>
                    <a:pt x="21035" y="13287"/>
                  </a:lnTo>
                  <a:lnTo>
                    <a:pt x="20809" y="13090"/>
                  </a:lnTo>
                  <a:lnTo>
                    <a:pt x="20594" y="12962"/>
                  </a:lnTo>
                  <a:lnTo>
                    <a:pt x="20357" y="12821"/>
                  </a:lnTo>
                  <a:lnTo>
                    <a:pt x="20120" y="12764"/>
                  </a:lnTo>
                  <a:lnTo>
                    <a:pt x="19882" y="12708"/>
                  </a:lnTo>
                  <a:lnTo>
                    <a:pt x="19645" y="12736"/>
                  </a:lnTo>
                  <a:lnTo>
                    <a:pt x="19430" y="12793"/>
                  </a:lnTo>
                  <a:lnTo>
                    <a:pt x="19227" y="12906"/>
                  </a:lnTo>
                  <a:lnTo>
                    <a:pt x="19148" y="12962"/>
                  </a:lnTo>
                  <a:lnTo>
                    <a:pt x="19058" y="13047"/>
                  </a:lnTo>
                  <a:lnTo>
                    <a:pt x="18990" y="13146"/>
                  </a:lnTo>
                  <a:lnTo>
                    <a:pt x="18911" y="13259"/>
                  </a:lnTo>
                  <a:lnTo>
                    <a:pt x="18775" y="13471"/>
                  </a:lnTo>
                  <a:lnTo>
                    <a:pt x="18628" y="13641"/>
                  </a:lnTo>
                  <a:lnTo>
                    <a:pt x="18470" y="13740"/>
                  </a:lnTo>
                  <a:lnTo>
                    <a:pt x="18301" y="13825"/>
                  </a:lnTo>
                  <a:lnTo>
                    <a:pt x="18143" y="13853"/>
                  </a:lnTo>
                  <a:lnTo>
                    <a:pt x="17973" y="13881"/>
                  </a:lnTo>
                  <a:lnTo>
                    <a:pt x="17804" y="13853"/>
                  </a:lnTo>
                  <a:lnTo>
                    <a:pt x="17646" y="13796"/>
                  </a:lnTo>
                  <a:lnTo>
                    <a:pt x="17499" y="13726"/>
                  </a:lnTo>
                  <a:lnTo>
                    <a:pt x="17341" y="13641"/>
                  </a:lnTo>
                  <a:lnTo>
                    <a:pt x="17216" y="13528"/>
                  </a:lnTo>
                  <a:lnTo>
                    <a:pt x="17103" y="13386"/>
                  </a:lnTo>
                  <a:lnTo>
                    <a:pt x="17024" y="13259"/>
                  </a:lnTo>
                  <a:lnTo>
                    <a:pt x="16934" y="13118"/>
                  </a:lnTo>
                  <a:lnTo>
                    <a:pt x="16889" y="12991"/>
                  </a:lnTo>
                  <a:lnTo>
                    <a:pt x="16889" y="12849"/>
                  </a:lnTo>
                  <a:lnTo>
                    <a:pt x="16889" y="12383"/>
                  </a:lnTo>
                  <a:lnTo>
                    <a:pt x="16889" y="11662"/>
                  </a:lnTo>
                  <a:lnTo>
                    <a:pt x="16889" y="10701"/>
                  </a:lnTo>
                  <a:lnTo>
                    <a:pt x="16889" y="9640"/>
                  </a:lnTo>
                  <a:lnTo>
                    <a:pt x="16889" y="8566"/>
                  </a:lnTo>
                  <a:lnTo>
                    <a:pt x="16889" y="7478"/>
                  </a:lnTo>
                  <a:lnTo>
                    <a:pt x="16889" y="6502"/>
                  </a:lnTo>
                  <a:lnTo>
                    <a:pt x="16889" y="5739"/>
                  </a:lnTo>
                  <a:lnTo>
                    <a:pt x="16674" y="5894"/>
                  </a:lnTo>
                  <a:lnTo>
                    <a:pt x="16414" y="6036"/>
                  </a:lnTo>
                  <a:lnTo>
                    <a:pt x="16154" y="6177"/>
                  </a:lnTo>
                  <a:lnTo>
                    <a:pt x="15849" y="6248"/>
                  </a:lnTo>
                  <a:lnTo>
                    <a:pt x="15544" y="6304"/>
                  </a:lnTo>
                  <a:lnTo>
                    <a:pt x="15217" y="6332"/>
                  </a:lnTo>
                  <a:lnTo>
                    <a:pt x="14866" y="6361"/>
                  </a:lnTo>
                  <a:lnTo>
                    <a:pt x="14550" y="6361"/>
                  </a:lnTo>
                  <a:lnTo>
                    <a:pt x="14200" y="6332"/>
                  </a:lnTo>
                  <a:lnTo>
                    <a:pt x="13850" y="6276"/>
                  </a:lnTo>
                  <a:lnTo>
                    <a:pt x="13522" y="6219"/>
                  </a:lnTo>
                  <a:lnTo>
                    <a:pt x="13206" y="6149"/>
                  </a:lnTo>
                  <a:lnTo>
                    <a:pt x="12901" y="6064"/>
                  </a:lnTo>
                  <a:lnTo>
                    <a:pt x="12618" y="5951"/>
                  </a:lnTo>
                  <a:lnTo>
                    <a:pt x="12358" y="5838"/>
                  </a:lnTo>
                  <a:lnTo>
                    <a:pt x="12121" y="5739"/>
                  </a:lnTo>
                  <a:lnTo>
                    <a:pt x="11941" y="5626"/>
                  </a:lnTo>
                  <a:lnTo>
                    <a:pt x="11794" y="5513"/>
                  </a:lnTo>
                  <a:lnTo>
                    <a:pt x="11658" y="5414"/>
                  </a:lnTo>
                  <a:lnTo>
                    <a:pt x="11556" y="5301"/>
                  </a:lnTo>
                  <a:lnTo>
                    <a:pt x="11466" y="5187"/>
                  </a:lnTo>
                  <a:lnTo>
                    <a:pt x="11398" y="5089"/>
                  </a:lnTo>
                  <a:lnTo>
                    <a:pt x="11376" y="4947"/>
                  </a:lnTo>
                  <a:lnTo>
                    <a:pt x="11353" y="4834"/>
                  </a:lnTo>
                  <a:lnTo>
                    <a:pt x="11353" y="4707"/>
                  </a:lnTo>
                  <a:lnTo>
                    <a:pt x="11376" y="4565"/>
                  </a:lnTo>
                  <a:lnTo>
                    <a:pt x="11443" y="4410"/>
                  </a:lnTo>
                  <a:lnTo>
                    <a:pt x="11511" y="4240"/>
                  </a:lnTo>
                  <a:lnTo>
                    <a:pt x="11703" y="3887"/>
                  </a:lnTo>
                  <a:lnTo>
                    <a:pt x="11986" y="3505"/>
                  </a:lnTo>
                  <a:lnTo>
                    <a:pt x="12144" y="3265"/>
                  </a:lnTo>
                  <a:lnTo>
                    <a:pt x="12246" y="3025"/>
                  </a:lnTo>
                  <a:lnTo>
                    <a:pt x="12336" y="2756"/>
                  </a:lnTo>
                  <a:lnTo>
                    <a:pt x="12404" y="2445"/>
                  </a:lnTo>
                  <a:lnTo>
                    <a:pt x="12438" y="2176"/>
                  </a:lnTo>
                  <a:lnTo>
                    <a:pt x="12438" y="1880"/>
                  </a:lnTo>
                  <a:lnTo>
                    <a:pt x="12404" y="1583"/>
                  </a:lnTo>
                  <a:lnTo>
                    <a:pt x="12336" y="1314"/>
                  </a:lnTo>
                  <a:lnTo>
                    <a:pt x="12246" y="1046"/>
                  </a:lnTo>
                  <a:lnTo>
                    <a:pt x="12099" y="791"/>
                  </a:lnTo>
                  <a:lnTo>
                    <a:pt x="12008" y="692"/>
                  </a:lnTo>
                  <a:lnTo>
                    <a:pt x="11918" y="579"/>
                  </a:lnTo>
                  <a:lnTo>
                    <a:pt x="11816" y="466"/>
                  </a:lnTo>
                  <a:lnTo>
                    <a:pt x="11703" y="381"/>
                  </a:lnTo>
                  <a:lnTo>
                    <a:pt x="11579" y="310"/>
                  </a:lnTo>
                  <a:lnTo>
                    <a:pt x="11443" y="226"/>
                  </a:lnTo>
                  <a:lnTo>
                    <a:pt x="11297" y="169"/>
                  </a:lnTo>
                  <a:lnTo>
                    <a:pt x="11138" y="113"/>
                  </a:lnTo>
                  <a:lnTo>
                    <a:pt x="10969" y="56"/>
                  </a:lnTo>
                  <a:lnTo>
                    <a:pt x="10800" y="28"/>
                  </a:lnTo>
                  <a:lnTo>
                    <a:pt x="10619" y="28"/>
                  </a:lnTo>
                  <a:lnTo>
                    <a:pt x="10404" y="28"/>
                  </a:lnTo>
                  <a:lnTo>
                    <a:pt x="10257" y="28"/>
                  </a:lnTo>
                  <a:lnTo>
                    <a:pt x="10076" y="56"/>
                  </a:lnTo>
                  <a:lnTo>
                    <a:pt x="9952" y="84"/>
                  </a:lnTo>
                  <a:lnTo>
                    <a:pt x="9794" y="141"/>
                  </a:lnTo>
                  <a:lnTo>
                    <a:pt x="9692" y="226"/>
                  </a:lnTo>
                  <a:lnTo>
                    <a:pt x="9557" y="282"/>
                  </a:lnTo>
                  <a:lnTo>
                    <a:pt x="9455" y="381"/>
                  </a:lnTo>
                  <a:lnTo>
                    <a:pt x="9365" y="466"/>
                  </a:lnTo>
                  <a:lnTo>
                    <a:pt x="9274" y="579"/>
                  </a:lnTo>
                  <a:lnTo>
                    <a:pt x="9184" y="692"/>
                  </a:lnTo>
                  <a:lnTo>
                    <a:pt x="9128" y="791"/>
                  </a:lnTo>
                  <a:lnTo>
                    <a:pt x="9060" y="932"/>
                  </a:lnTo>
                  <a:lnTo>
                    <a:pt x="8969" y="1201"/>
                  </a:lnTo>
                  <a:lnTo>
                    <a:pt x="8913" y="1498"/>
                  </a:lnTo>
                  <a:lnTo>
                    <a:pt x="8890" y="1795"/>
                  </a:lnTo>
                  <a:lnTo>
                    <a:pt x="8890" y="2120"/>
                  </a:lnTo>
                  <a:lnTo>
                    <a:pt x="8913" y="2445"/>
                  </a:lnTo>
                  <a:lnTo>
                    <a:pt x="8969" y="2756"/>
                  </a:lnTo>
                  <a:lnTo>
                    <a:pt x="9060" y="3081"/>
                  </a:lnTo>
                  <a:lnTo>
                    <a:pt x="9173" y="3378"/>
                  </a:lnTo>
                  <a:lnTo>
                    <a:pt x="9297" y="3647"/>
                  </a:lnTo>
                  <a:lnTo>
                    <a:pt x="9466" y="3887"/>
                  </a:lnTo>
                  <a:lnTo>
                    <a:pt x="9579" y="4085"/>
                  </a:lnTo>
                  <a:lnTo>
                    <a:pt x="9670" y="4269"/>
                  </a:lnTo>
                  <a:lnTo>
                    <a:pt x="9726" y="4467"/>
                  </a:lnTo>
                  <a:lnTo>
                    <a:pt x="9771" y="4650"/>
                  </a:lnTo>
                  <a:lnTo>
                    <a:pt x="9771" y="4834"/>
                  </a:lnTo>
                  <a:lnTo>
                    <a:pt x="9749" y="5032"/>
                  </a:lnTo>
                  <a:lnTo>
                    <a:pt x="9715" y="5216"/>
                  </a:lnTo>
                  <a:lnTo>
                    <a:pt x="9625" y="5385"/>
                  </a:lnTo>
                  <a:lnTo>
                    <a:pt x="9534" y="5513"/>
                  </a:lnTo>
                  <a:lnTo>
                    <a:pt x="9410" y="5626"/>
                  </a:lnTo>
                  <a:lnTo>
                    <a:pt x="9229" y="5710"/>
                  </a:lnTo>
                  <a:lnTo>
                    <a:pt x="9060" y="5767"/>
                  </a:lnTo>
                  <a:lnTo>
                    <a:pt x="8845" y="5767"/>
                  </a:lnTo>
                  <a:lnTo>
                    <a:pt x="8585" y="5739"/>
                  </a:lnTo>
                  <a:lnTo>
                    <a:pt x="8325" y="5654"/>
                  </a:lnTo>
                  <a:lnTo>
                    <a:pt x="8020" y="5513"/>
                  </a:lnTo>
                  <a:lnTo>
                    <a:pt x="7840" y="5442"/>
                  </a:lnTo>
                  <a:lnTo>
                    <a:pt x="7648" y="5385"/>
                  </a:lnTo>
                  <a:lnTo>
                    <a:pt x="7433" y="5329"/>
                  </a:lnTo>
                  <a:lnTo>
                    <a:pt x="7241" y="5301"/>
                  </a:lnTo>
                  <a:lnTo>
                    <a:pt x="6755" y="5301"/>
                  </a:lnTo>
                  <a:lnTo>
                    <a:pt x="6281" y="5329"/>
                  </a:lnTo>
                  <a:lnTo>
                    <a:pt x="5784" y="5385"/>
                  </a:lnTo>
                  <a:lnTo>
                    <a:pt x="5264" y="5498"/>
                  </a:lnTo>
                  <a:lnTo>
                    <a:pt x="4744" y="5597"/>
                  </a:lnTo>
                  <a:lnTo>
                    <a:pt x="4247" y="5739"/>
                  </a:lnTo>
                  <a:lnTo>
                    <a:pt x="4202" y="5894"/>
                  </a:lnTo>
                  <a:lnTo>
                    <a:pt x="4202" y="6191"/>
                  </a:lnTo>
                  <a:lnTo>
                    <a:pt x="4202" y="6545"/>
                  </a:lnTo>
                  <a:lnTo>
                    <a:pt x="4225" y="6954"/>
                  </a:lnTo>
                  <a:lnTo>
                    <a:pt x="4315" y="7930"/>
                  </a:lnTo>
                  <a:lnTo>
                    <a:pt x="4394" y="9018"/>
                  </a:lnTo>
                  <a:lnTo>
                    <a:pt x="4439" y="9570"/>
                  </a:lnTo>
                  <a:lnTo>
                    <a:pt x="4462" y="10107"/>
                  </a:lnTo>
                  <a:lnTo>
                    <a:pt x="4484" y="10630"/>
                  </a:lnTo>
                  <a:lnTo>
                    <a:pt x="4507" y="11082"/>
                  </a:lnTo>
                  <a:lnTo>
                    <a:pt x="4484" y="11520"/>
                  </a:lnTo>
                  <a:lnTo>
                    <a:pt x="4439" y="11874"/>
                  </a:lnTo>
                  <a:lnTo>
                    <a:pt x="4394" y="12029"/>
                  </a:lnTo>
                  <a:lnTo>
                    <a:pt x="4349" y="12171"/>
                  </a:lnTo>
                  <a:lnTo>
                    <a:pt x="4315" y="12284"/>
                  </a:lnTo>
                  <a:lnTo>
                    <a:pt x="4247" y="12354"/>
                  </a:lnTo>
                  <a:close/>
                </a:path>
              </a:pathLst>
            </a:custGeom>
            <a:solidFill>
              <a:srgbClr val="FFFFCC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Puzzle4"/>
            <p:cNvSpPr>
              <a:spLocks noEditPoints="1" noChangeArrowheads="1"/>
            </p:cNvSpPr>
            <p:nvPr/>
          </p:nvSpPr>
          <p:spPr bwMode="auto">
            <a:xfrm>
              <a:off x="3812116" y="3422539"/>
              <a:ext cx="943110" cy="2022685"/>
            </a:xfrm>
            <a:custGeom>
              <a:avLst/>
              <a:gdLst>
                <a:gd name="T0" fmla="*/ 8307 w 21600"/>
                <a:gd name="T1" fmla="*/ 11593 h 21600"/>
                <a:gd name="T2" fmla="*/ 453 w 21600"/>
                <a:gd name="T3" fmla="*/ 16938 h 21600"/>
                <a:gd name="T4" fmla="*/ 11500 w 21600"/>
                <a:gd name="T5" fmla="*/ 21600 h 21600"/>
                <a:gd name="T6" fmla="*/ 20920 w 21600"/>
                <a:gd name="T7" fmla="*/ 16751 h 21600"/>
                <a:gd name="T8" fmla="*/ 13972 w 21600"/>
                <a:gd name="T9" fmla="*/ 10888 h 21600"/>
                <a:gd name="T10" fmla="*/ 21033 w 21600"/>
                <a:gd name="T11" fmla="*/ 4716 h 21600"/>
                <a:gd name="T12" fmla="*/ 11102 w 21600"/>
                <a:gd name="T13" fmla="*/ 11 h 21600"/>
                <a:gd name="T14" fmla="*/ 453 w 21600"/>
                <a:gd name="T15" fmla="*/ 4716 h 21600"/>
                <a:gd name="T16" fmla="*/ 2076 w 21600"/>
                <a:gd name="T17" fmla="*/ 5664 h 21600"/>
                <a:gd name="T18" fmla="*/ 20203 w 21600"/>
                <a:gd name="T19" fmla="*/ 1598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3813" y="10590"/>
                  </a:moveTo>
                  <a:lnTo>
                    <a:pt x="3927" y="10513"/>
                  </a:lnTo>
                  <a:lnTo>
                    <a:pt x="4078" y="10425"/>
                  </a:lnTo>
                  <a:lnTo>
                    <a:pt x="4210" y="10359"/>
                  </a:lnTo>
                  <a:lnTo>
                    <a:pt x="4361" y="10315"/>
                  </a:lnTo>
                  <a:lnTo>
                    <a:pt x="4682" y="10237"/>
                  </a:lnTo>
                  <a:lnTo>
                    <a:pt x="5041" y="10193"/>
                  </a:lnTo>
                  <a:lnTo>
                    <a:pt x="5456" y="10171"/>
                  </a:lnTo>
                  <a:lnTo>
                    <a:pt x="5853" y="10193"/>
                  </a:lnTo>
                  <a:lnTo>
                    <a:pt x="6249" y="10260"/>
                  </a:lnTo>
                  <a:lnTo>
                    <a:pt x="6646" y="10337"/>
                  </a:lnTo>
                  <a:lnTo>
                    <a:pt x="7004" y="10469"/>
                  </a:lnTo>
                  <a:lnTo>
                    <a:pt x="7363" y="10612"/>
                  </a:lnTo>
                  <a:lnTo>
                    <a:pt x="7665" y="10788"/>
                  </a:lnTo>
                  <a:lnTo>
                    <a:pt x="7911" y="10998"/>
                  </a:lnTo>
                  <a:lnTo>
                    <a:pt x="8024" y="11097"/>
                  </a:lnTo>
                  <a:lnTo>
                    <a:pt x="8137" y="11207"/>
                  </a:lnTo>
                  <a:lnTo>
                    <a:pt x="8194" y="11340"/>
                  </a:lnTo>
                  <a:lnTo>
                    <a:pt x="8269" y="11461"/>
                  </a:lnTo>
                  <a:lnTo>
                    <a:pt x="8307" y="11593"/>
                  </a:lnTo>
                  <a:lnTo>
                    <a:pt x="8307" y="11714"/>
                  </a:lnTo>
                  <a:lnTo>
                    <a:pt x="8307" y="11868"/>
                  </a:lnTo>
                  <a:lnTo>
                    <a:pt x="8307" y="12012"/>
                  </a:lnTo>
                  <a:lnTo>
                    <a:pt x="8194" y="12265"/>
                  </a:lnTo>
                  <a:lnTo>
                    <a:pt x="8062" y="12519"/>
                  </a:lnTo>
                  <a:lnTo>
                    <a:pt x="7873" y="12706"/>
                  </a:lnTo>
                  <a:lnTo>
                    <a:pt x="7627" y="12904"/>
                  </a:lnTo>
                  <a:lnTo>
                    <a:pt x="7363" y="13048"/>
                  </a:lnTo>
                  <a:lnTo>
                    <a:pt x="7080" y="13180"/>
                  </a:lnTo>
                  <a:lnTo>
                    <a:pt x="6759" y="13257"/>
                  </a:lnTo>
                  <a:lnTo>
                    <a:pt x="6419" y="13345"/>
                  </a:lnTo>
                  <a:lnTo>
                    <a:pt x="6098" y="13389"/>
                  </a:lnTo>
                  <a:lnTo>
                    <a:pt x="5739" y="13389"/>
                  </a:lnTo>
                  <a:lnTo>
                    <a:pt x="5418" y="13389"/>
                  </a:lnTo>
                  <a:lnTo>
                    <a:pt x="5079" y="13345"/>
                  </a:lnTo>
                  <a:lnTo>
                    <a:pt x="4758" y="13301"/>
                  </a:lnTo>
                  <a:lnTo>
                    <a:pt x="4474" y="13213"/>
                  </a:lnTo>
                  <a:lnTo>
                    <a:pt x="4172" y="13114"/>
                  </a:lnTo>
                  <a:lnTo>
                    <a:pt x="3965" y="12982"/>
                  </a:lnTo>
                  <a:lnTo>
                    <a:pt x="3738" y="12838"/>
                  </a:lnTo>
                  <a:lnTo>
                    <a:pt x="3493" y="12706"/>
                  </a:lnTo>
                  <a:lnTo>
                    <a:pt x="3228" y="12607"/>
                  </a:lnTo>
                  <a:lnTo>
                    <a:pt x="2945" y="12519"/>
                  </a:lnTo>
                  <a:lnTo>
                    <a:pt x="2700" y="12431"/>
                  </a:lnTo>
                  <a:lnTo>
                    <a:pt x="2397" y="12375"/>
                  </a:lnTo>
                  <a:lnTo>
                    <a:pt x="2152" y="12331"/>
                  </a:lnTo>
                  <a:lnTo>
                    <a:pt x="1888" y="12309"/>
                  </a:lnTo>
                  <a:lnTo>
                    <a:pt x="1642" y="12309"/>
                  </a:lnTo>
                  <a:lnTo>
                    <a:pt x="1397" y="12331"/>
                  </a:lnTo>
                  <a:lnTo>
                    <a:pt x="1170" y="12397"/>
                  </a:lnTo>
                  <a:lnTo>
                    <a:pt x="962" y="12453"/>
                  </a:lnTo>
                  <a:lnTo>
                    <a:pt x="774" y="12563"/>
                  </a:lnTo>
                  <a:lnTo>
                    <a:pt x="623" y="12684"/>
                  </a:lnTo>
                  <a:lnTo>
                    <a:pt x="528" y="12838"/>
                  </a:lnTo>
                  <a:lnTo>
                    <a:pt x="453" y="13026"/>
                  </a:lnTo>
                  <a:lnTo>
                    <a:pt x="339" y="13477"/>
                  </a:lnTo>
                  <a:lnTo>
                    <a:pt x="226" y="13984"/>
                  </a:lnTo>
                  <a:lnTo>
                    <a:pt x="151" y="14535"/>
                  </a:lnTo>
                  <a:lnTo>
                    <a:pt x="113" y="15075"/>
                  </a:lnTo>
                  <a:lnTo>
                    <a:pt x="113" y="15626"/>
                  </a:lnTo>
                  <a:lnTo>
                    <a:pt x="151" y="16133"/>
                  </a:lnTo>
                  <a:lnTo>
                    <a:pt x="188" y="16376"/>
                  </a:lnTo>
                  <a:lnTo>
                    <a:pt x="264" y="16585"/>
                  </a:lnTo>
                  <a:lnTo>
                    <a:pt x="339" y="16773"/>
                  </a:lnTo>
                  <a:lnTo>
                    <a:pt x="453" y="16938"/>
                  </a:lnTo>
                  <a:lnTo>
                    <a:pt x="1095" y="16883"/>
                  </a:lnTo>
                  <a:lnTo>
                    <a:pt x="1963" y="16795"/>
                  </a:lnTo>
                  <a:lnTo>
                    <a:pt x="2945" y="16751"/>
                  </a:lnTo>
                  <a:lnTo>
                    <a:pt x="3965" y="16706"/>
                  </a:lnTo>
                  <a:lnTo>
                    <a:pt x="5022" y="16684"/>
                  </a:lnTo>
                  <a:lnTo>
                    <a:pt x="5947" y="16684"/>
                  </a:lnTo>
                  <a:lnTo>
                    <a:pt x="6759" y="16706"/>
                  </a:lnTo>
                  <a:lnTo>
                    <a:pt x="7363" y="16751"/>
                  </a:lnTo>
                  <a:lnTo>
                    <a:pt x="7948" y="16839"/>
                  </a:lnTo>
                  <a:lnTo>
                    <a:pt x="8458" y="16916"/>
                  </a:lnTo>
                  <a:lnTo>
                    <a:pt x="8893" y="17026"/>
                  </a:lnTo>
                  <a:lnTo>
                    <a:pt x="9289" y="17158"/>
                  </a:lnTo>
                  <a:lnTo>
                    <a:pt x="9572" y="17280"/>
                  </a:lnTo>
                  <a:lnTo>
                    <a:pt x="9799" y="17412"/>
                  </a:lnTo>
                  <a:lnTo>
                    <a:pt x="9969" y="17555"/>
                  </a:lnTo>
                  <a:lnTo>
                    <a:pt x="10120" y="17687"/>
                  </a:lnTo>
                  <a:lnTo>
                    <a:pt x="10158" y="17831"/>
                  </a:lnTo>
                  <a:lnTo>
                    <a:pt x="10195" y="17974"/>
                  </a:lnTo>
                  <a:lnTo>
                    <a:pt x="10158" y="18128"/>
                  </a:lnTo>
                  <a:lnTo>
                    <a:pt x="10082" y="18271"/>
                  </a:lnTo>
                  <a:lnTo>
                    <a:pt x="9969" y="18426"/>
                  </a:lnTo>
                  <a:lnTo>
                    <a:pt x="9837" y="18569"/>
                  </a:lnTo>
                  <a:lnTo>
                    <a:pt x="9648" y="18701"/>
                  </a:lnTo>
                  <a:lnTo>
                    <a:pt x="9440" y="18822"/>
                  </a:lnTo>
                  <a:lnTo>
                    <a:pt x="9213" y="18999"/>
                  </a:lnTo>
                  <a:lnTo>
                    <a:pt x="9044" y="19186"/>
                  </a:lnTo>
                  <a:lnTo>
                    <a:pt x="8893" y="19395"/>
                  </a:lnTo>
                  <a:lnTo>
                    <a:pt x="8817" y="19627"/>
                  </a:lnTo>
                  <a:lnTo>
                    <a:pt x="8779" y="19858"/>
                  </a:lnTo>
                  <a:lnTo>
                    <a:pt x="8779" y="20112"/>
                  </a:lnTo>
                  <a:lnTo>
                    <a:pt x="8855" y="20354"/>
                  </a:lnTo>
                  <a:lnTo>
                    <a:pt x="8968" y="20586"/>
                  </a:lnTo>
                  <a:lnTo>
                    <a:pt x="9138" y="20817"/>
                  </a:lnTo>
                  <a:lnTo>
                    <a:pt x="9365" y="21026"/>
                  </a:lnTo>
                  <a:lnTo>
                    <a:pt x="9610" y="21192"/>
                  </a:lnTo>
                  <a:lnTo>
                    <a:pt x="9950" y="21368"/>
                  </a:lnTo>
                  <a:lnTo>
                    <a:pt x="10120" y="21445"/>
                  </a:lnTo>
                  <a:lnTo>
                    <a:pt x="10346" y="21511"/>
                  </a:lnTo>
                  <a:lnTo>
                    <a:pt x="10516" y="21555"/>
                  </a:lnTo>
                  <a:lnTo>
                    <a:pt x="10743" y="21600"/>
                  </a:lnTo>
                  <a:lnTo>
                    <a:pt x="10988" y="21644"/>
                  </a:lnTo>
                  <a:lnTo>
                    <a:pt x="11215" y="21666"/>
                  </a:lnTo>
                  <a:lnTo>
                    <a:pt x="11498" y="21666"/>
                  </a:lnTo>
                  <a:lnTo>
                    <a:pt x="11762" y="21666"/>
                  </a:lnTo>
                  <a:lnTo>
                    <a:pt x="12253" y="21644"/>
                  </a:lnTo>
                  <a:lnTo>
                    <a:pt x="12763" y="21577"/>
                  </a:lnTo>
                  <a:lnTo>
                    <a:pt x="13197" y="21467"/>
                  </a:lnTo>
                  <a:lnTo>
                    <a:pt x="13556" y="21346"/>
                  </a:lnTo>
                  <a:lnTo>
                    <a:pt x="13896" y="21192"/>
                  </a:lnTo>
                  <a:lnTo>
                    <a:pt x="14179" y="21026"/>
                  </a:lnTo>
                  <a:lnTo>
                    <a:pt x="14444" y="20839"/>
                  </a:lnTo>
                  <a:lnTo>
                    <a:pt x="14576" y="20641"/>
                  </a:lnTo>
                  <a:lnTo>
                    <a:pt x="14727" y="20431"/>
                  </a:lnTo>
                  <a:lnTo>
                    <a:pt x="14765" y="20200"/>
                  </a:lnTo>
                  <a:lnTo>
                    <a:pt x="14802" y="19991"/>
                  </a:lnTo>
                  <a:lnTo>
                    <a:pt x="14727" y="19759"/>
                  </a:lnTo>
                  <a:lnTo>
                    <a:pt x="14613" y="19550"/>
                  </a:lnTo>
                  <a:lnTo>
                    <a:pt x="14444" y="19307"/>
                  </a:lnTo>
                  <a:lnTo>
                    <a:pt x="14217" y="19098"/>
                  </a:lnTo>
                  <a:lnTo>
                    <a:pt x="13934" y="18911"/>
                  </a:lnTo>
                  <a:lnTo>
                    <a:pt x="13669" y="18745"/>
                  </a:lnTo>
                  <a:lnTo>
                    <a:pt x="13462" y="18547"/>
                  </a:lnTo>
                  <a:lnTo>
                    <a:pt x="13311" y="18337"/>
                  </a:lnTo>
                  <a:lnTo>
                    <a:pt x="13197" y="18150"/>
                  </a:lnTo>
                  <a:lnTo>
                    <a:pt x="13122" y="17941"/>
                  </a:lnTo>
                  <a:lnTo>
                    <a:pt x="13122" y="17720"/>
                  </a:lnTo>
                  <a:lnTo>
                    <a:pt x="13122" y="17533"/>
                  </a:lnTo>
                  <a:lnTo>
                    <a:pt x="13197" y="17346"/>
                  </a:lnTo>
                  <a:lnTo>
                    <a:pt x="13273" y="17158"/>
                  </a:lnTo>
                  <a:lnTo>
                    <a:pt x="13386" y="16982"/>
                  </a:lnTo>
                  <a:lnTo>
                    <a:pt x="13537" y="16839"/>
                  </a:lnTo>
                  <a:lnTo>
                    <a:pt x="13707" y="16706"/>
                  </a:lnTo>
                  <a:lnTo>
                    <a:pt x="13896" y="16607"/>
                  </a:lnTo>
                  <a:lnTo>
                    <a:pt x="14104" y="16519"/>
                  </a:lnTo>
                  <a:lnTo>
                    <a:pt x="14330" y="16453"/>
                  </a:lnTo>
                  <a:lnTo>
                    <a:pt x="14538" y="16431"/>
                  </a:lnTo>
                  <a:lnTo>
                    <a:pt x="14897" y="16453"/>
                  </a:lnTo>
                  <a:lnTo>
                    <a:pt x="15406" y="16497"/>
                  </a:lnTo>
                  <a:lnTo>
                    <a:pt x="16105" y="16541"/>
                  </a:lnTo>
                  <a:lnTo>
                    <a:pt x="16898" y="16607"/>
                  </a:lnTo>
                  <a:lnTo>
                    <a:pt x="17804" y="16651"/>
                  </a:lnTo>
                  <a:lnTo>
                    <a:pt x="18786" y="16684"/>
                  </a:lnTo>
                  <a:lnTo>
                    <a:pt x="19844" y="16728"/>
                  </a:lnTo>
                  <a:lnTo>
                    <a:pt x="20920" y="16751"/>
                  </a:lnTo>
                  <a:lnTo>
                    <a:pt x="21109" y="16497"/>
                  </a:lnTo>
                  <a:lnTo>
                    <a:pt x="21241" y="16222"/>
                  </a:lnTo>
                  <a:lnTo>
                    <a:pt x="21392" y="15946"/>
                  </a:lnTo>
                  <a:lnTo>
                    <a:pt x="21467" y="15648"/>
                  </a:lnTo>
                  <a:lnTo>
                    <a:pt x="21543" y="15351"/>
                  </a:lnTo>
                  <a:lnTo>
                    <a:pt x="21618" y="15042"/>
                  </a:lnTo>
                  <a:lnTo>
                    <a:pt x="21618" y="14745"/>
                  </a:lnTo>
                  <a:lnTo>
                    <a:pt x="21618" y="14447"/>
                  </a:lnTo>
                  <a:lnTo>
                    <a:pt x="21618" y="14150"/>
                  </a:lnTo>
                  <a:lnTo>
                    <a:pt x="21581" y="13852"/>
                  </a:lnTo>
                  <a:lnTo>
                    <a:pt x="21505" y="13577"/>
                  </a:lnTo>
                  <a:lnTo>
                    <a:pt x="21430" y="13301"/>
                  </a:lnTo>
                  <a:lnTo>
                    <a:pt x="21354" y="13048"/>
                  </a:lnTo>
                  <a:lnTo>
                    <a:pt x="21241" y="12816"/>
                  </a:lnTo>
                  <a:lnTo>
                    <a:pt x="21146" y="12607"/>
                  </a:lnTo>
                  <a:lnTo>
                    <a:pt x="21033" y="12431"/>
                  </a:lnTo>
                  <a:lnTo>
                    <a:pt x="20920" y="12265"/>
                  </a:lnTo>
                  <a:lnTo>
                    <a:pt x="20769" y="12144"/>
                  </a:lnTo>
                  <a:lnTo>
                    <a:pt x="20637" y="12034"/>
                  </a:lnTo>
                  <a:lnTo>
                    <a:pt x="20486" y="11946"/>
                  </a:lnTo>
                  <a:lnTo>
                    <a:pt x="20297" y="11891"/>
                  </a:lnTo>
                  <a:lnTo>
                    <a:pt x="20165" y="11846"/>
                  </a:lnTo>
                  <a:lnTo>
                    <a:pt x="19976" y="11824"/>
                  </a:lnTo>
                  <a:lnTo>
                    <a:pt x="19806" y="11802"/>
                  </a:lnTo>
                  <a:lnTo>
                    <a:pt x="19390" y="11824"/>
                  </a:lnTo>
                  <a:lnTo>
                    <a:pt x="18956" y="11891"/>
                  </a:lnTo>
                  <a:lnTo>
                    <a:pt x="18503" y="11968"/>
                  </a:lnTo>
                  <a:lnTo>
                    <a:pt x="17993" y="12078"/>
                  </a:lnTo>
                  <a:lnTo>
                    <a:pt x="17653" y="12144"/>
                  </a:lnTo>
                  <a:lnTo>
                    <a:pt x="17332" y="12199"/>
                  </a:lnTo>
                  <a:lnTo>
                    <a:pt x="17049" y="12221"/>
                  </a:lnTo>
                  <a:lnTo>
                    <a:pt x="16747" y="12243"/>
                  </a:lnTo>
                  <a:lnTo>
                    <a:pt x="16464" y="12243"/>
                  </a:lnTo>
                  <a:lnTo>
                    <a:pt x="16218" y="12243"/>
                  </a:lnTo>
                  <a:lnTo>
                    <a:pt x="15992" y="12221"/>
                  </a:lnTo>
                  <a:lnTo>
                    <a:pt x="15746" y="12199"/>
                  </a:lnTo>
                  <a:lnTo>
                    <a:pt x="15520" y="12155"/>
                  </a:lnTo>
                  <a:lnTo>
                    <a:pt x="15350" y="12122"/>
                  </a:lnTo>
                  <a:lnTo>
                    <a:pt x="15161" y="12056"/>
                  </a:lnTo>
                  <a:lnTo>
                    <a:pt x="14972" y="11990"/>
                  </a:lnTo>
                  <a:lnTo>
                    <a:pt x="14689" y="11846"/>
                  </a:lnTo>
                  <a:lnTo>
                    <a:pt x="14444" y="11670"/>
                  </a:lnTo>
                  <a:lnTo>
                    <a:pt x="14255" y="11483"/>
                  </a:lnTo>
                  <a:lnTo>
                    <a:pt x="14104" y="11295"/>
                  </a:lnTo>
                  <a:lnTo>
                    <a:pt x="14028" y="11086"/>
                  </a:lnTo>
                  <a:lnTo>
                    <a:pt x="13972" y="10888"/>
                  </a:lnTo>
                  <a:lnTo>
                    <a:pt x="13972" y="10700"/>
                  </a:lnTo>
                  <a:lnTo>
                    <a:pt x="14009" y="10513"/>
                  </a:lnTo>
                  <a:lnTo>
                    <a:pt x="14066" y="10359"/>
                  </a:lnTo>
                  <a:lnTo>
                    <a:pt x="14179" y="10215"/>
                  </a:lnTo>
                  <a:lnTo>
                    <a:pt x="14406" y="10006"/>
                  </a:lnTo>
                  <a:lnTo>
                    <a:pt x="14651" y="9830"/>
                  </a:lnTo>
                  <a:lnTo>
                    <a:pt x="14878" y="9686"/>
                  </a:lnTo>
                  <a:lnTo>
                    <a:pt x="15123" y="9554"/>
                  </a:lnTo>
                  <a:lnTo>
                    <a:pt x="15350" y="9477"/>
                  </a:lnTo>
                  <a:lnTo>
                    <a:pt x="15558" y="9411"/>
                  </a:lnTo>
                  <a:lnTo>
                    <a:pt x="15803" y="9345"/>
                  </a:lnTo>
                  <a:lnTo>
                    <a:pt x="16030" y="9323"/>
                  </a:lnTo>
                  <a:lnTo>
                    <a:pt x="16256" y="9301"/>
                  </a:lnTo>
                  <a:lnTo>
                    <a:pt x="16464" y="9323"/>
                  </a:lnTo>
                  <a:lnTo>
                    <a:pt x="16690" y="9345"/>
                  </a:lnTo>
                  <a:lnTo>
                    <a:pt x="16898" y="9367"/>
                  </a:lnTo>
                  <a:lnTo>
                    <a:pt x="17332" y="9477"/>
                  </a:lnTo>
                  <a:lnTo>
                    <a:pt x="17767" y="9598"/>
                  </a:lnTo>
                  <a:lnTo>
                    <a:pt x="18163" y="9731"/>
                  </a:lnTo>
                  <a:lnTo>
                    <a:pt x="18597" y="9874"/>
                  </a:lnTo>
                  <a:lnTo>
                    <a:pt x="18994" y="10006"/>
                  </a:lnTo>
                  <a:lnTo>
                    <a:pt x="19428" y="10083"/>
                  </a:lnTo>
                  <a:lnTo>
                    <a:pt x="19617" y="10127"/>
                  </a:lnTo>
                  <a:lnTo>
                    <a:pt x="19844" y="10149"/>
                  </a:lnTo>
                  <a:lnTo>
                    <a:pt x="20013" y="10149"/>
                  </a:lnTo>
                  <a:lnTo>
                    <a:pt x="20240" y="10127"/>
                  </a:lnTo>
                  <a:lnTo>
                    <a:pt x="20410" y="10105"/>
                  </a:lnTo>
                  <a:lnTo>
                    <a:pt x="20637" y="10061"/>
                  </a:lnTo>
                  <a:lnTo>
                    <a:pt x="20844" y="9984"/>
                  </a:lnTo>
                  <a:lnTo>
                    <a:pt x="21033" y="9896"/>
                  </a:lnTo>
                  <a:lnTo>
                    <a:pt x="21146" y="9830"/>
                  </a:lnTo>
                  <a:lnTo>
                    <a:pt x="21203" y="9753"/>
                  </a:lnTo>
                  <a:lnTo>
                    <a:pt x="21279" y="9642"/>
                  </a:lnTo>
                  <a:lnTo>
                    <a:pt x="21354" y="9521"/>
                  </a:lnTo>
                  <a:lnTo>
                    <a:pt x="21430" y="9246"/>
                  </a:lnTo>
                  <a:lnTo>
                    <a:pt x="21430" y="8904"/>
                  </a:lnTo>
                  <a:lnTo>
                    <a:pt x="21430" y="8540"/>
                  </a:lnTo>
                  <a:lnTo>
                    <a:pt x="21392" y="8144"/>
                  </a:lnTo>
                  <a:lnTo>
                    <a:pt x="21354" y="7714"/>
                  </a:lnTo>
                  <a:lnTo>
                    <a:pt x="21279" y="7295"/>
                  </a:lnTo>
                  <a:lnTo>
                    <a:pt x="21146" y="6446"/>
                  </a:lnTo>
                  <a:lnTo>
                    <a:pt x="20995" y="5686"/>
                  </a:lnTo>
                  <a:lnTo>
                    <a:pt x="20958" y="5366"/>
                  </a:lnTo>
                  <a:lnTo>
                    <a:pt x="20958" y="5091"/>
                  </a:lnTo>
                  <a:lnTo>
                    <a:pt x="20958" y="4860"/>
                  </a:lnTo>
                  <a:lnTo>
                    <a:pt x="21033" y="4716"/>
                  </a:lnTo>
                  <a:lnTo>
                    <a:pt x="20637" y="4860"/>
                  </a:lnTo>
                  <a:lnTo>
                    <a:pt x="20127" y="4992"/>
                  </a:lnTo>
                  <a:lnTo>
                    <a:pt x="19617" y="5069"/>
                  </a:lnTo>
                  <a:lnTo>
                    <a:pt x="19032" y="5157"/>
                  </a:lnTo>
                  <a:lnTo>
                    <a:pt x="18465" y="5201"/>
                  </a:lnTo>
                  <a:lnTo>
                    <a:pt x="17842" y="5245"/>
                  </a:lnTo>
                  <a:lnTo>
                    <a:pt x="17219" y="5267"/>
                  </a:lnTo>
                  <a:lnTo>
                    <a:pt x="16615" y="5267"/>
                  </a:lnTo>
                  <a:lnTo>
                    <a:pt x="15992" y="5245"/>
                  </a:lnTo>
                  <a:lnTo>
                    <a:pt x="15369" y="5201"/>
                  </a:lnTo>
                  <a:lnTo>
                    <a:pt x="14840" y="5157"/>
                  </a:lnTo>
                  <a:lnTo>
                    <a:pt x="14293" y="5091"/>
                  </a:lnTo>
                  <a:lnTo>
                    <a:pt x="13783" y="5014"/>
                  </a:lnTo>
                  <a:lnTo>
                    <a:pt x="13386" y="4926"/>
                  </a:lnTo>
                  <a:lnTo>
                    <a:pt x="13027" y="4815"/>
                  </a:lnTo>
                  <a:lnTo>
                    <a:pt x="12725" y="4716"/>
                  </a:lnTo>
                  <a:lnTo>
                    <a:pt x="12480" y="4606"/>
                  </a:lnTo>
                  <a:lnTo>
                    <a:pt x="12291" y="4496"/>
                  </a:lnTo>
                  <a:lnTo>
                    <a:pt x="12197" y="4397"/>
                  </a:lnTo>
                  <a:lnTo>
                    <a:pt x="12083" y="4286"/>
                  </a:lnTo>
                  <a:lnTo>
                    <a:pt x="12046" y="4187"/>
                  </a:lnTo>
                  <a:lnTo>
                    <a:pt x="12008" y="4077"/>
                  </a:lnTo>
                  <a:lnTo>
                    <a:pt x="12046" y="3967"/>
                  </a:lnTo>
                  <a:lnTo>
                    <a:pt x="12121" y="3868"/>
                  </a:lnTo>
                  <a:lnTo>
                    <a:pt x="12197" y="3735"/>
                  </a:lnTo>
                  <a:lnTo>
                    <a:pt x="12291" y="3614"/>
                  </a:lnTo>
                  <a:lnTo>
                    <a:pt x="12442" y="3482"/>
                  </a:lnTo>
                  <a:lnTo>
                    <a:pt x="12631" y="3361"/>
                  </a:lnTo>
                  <a:lnTo>
                    <a:pt x="13065" y="3085"/>
                  </a:lnTo>
                  <a:lnTo>
                    <a:pt x="13537" y="2766"/>
                  </a:lnTo>
                  <a:lnTo>
                    <a:pt x="13783" y="2578"/>
                  </a:lnTo>
                  <a:lnTo>
                    <a:pt x="13934" y="2380"/>
                  </a:lnTo>
                  <a:lnTo>
                    <a:pt x="14028" y="2171"/>
                  </a:lnTo>
                  <a:lnTo>
                    <a:pt x="14104" y="1961"/>
                  </a:lnTo>
                  <a:lnTo>
                    <a:pt x="14104" y="1730"/>
                  </a:lnTo>
                  <a:lnTo>
                    <a:pt x="14066" y="1498"/>
                  </a:lnTo>
                  <a:lnTo>
                    <a:pt x="13972" y="1267"/>
                  </a:lnTo>
                  <a:lnTo>
                    <a:pt x="13820" y="1057"/>
                  </a:lnTo>
                  <a:lnTo>
                    <a:pt x="13594" y="837"/>
                  </a:lnTo>
                  <a:lnTo>
                    <a:pt x="13386" y="628"/>
                  </a:lnTo>
                  <a:lnTo>
                    <a:pt x="13103" y="462"/>
                  </a:lnTo>
                  <a:lnTo>
                    <a:pt x="12763" y="308"/>
                  </a:lnTo>
                  <a:lnTo>
                    <a:pt x="12404" y="187"/>
                  </a:lnTo>
                  <a:lnTo>
                    <a:pt x="12008" y="77"/>
                  </a:lnTo>
                  <a:lnTo>
                    <a:pt x="11574" y="33"/>
                  </a:lnTo>
                  <a:lnTo>
                    <a:pt x="11102" y="11"/>
                  </a:lnTo>
                  <a:lnTo>
                    <a:pt x="10667" y="11"/>
                  </a:lnTo>
                  <a:lnTo>
                    <a:pt x="10233" y="77"/>
                  </a:lnTo>
                  <a:lnTo>
                    <a:pt x="9837" y="187"/>
                  </a:lnTo>
                  <a:lnTo>
                    <a:pt x="9440" y="286"/>
                  </a:lnTo>
                  <a:lnTo>
                    <a:pt x="9062" y="462"/>
                  </a:lnTo>
                  <a:lnTo>
                    <a:pt x="8741" y="628"/>
                  </a:lnTo>
                  <a:lnTo>
                    <a:pt x="8458" y="815"/>
                  </a:lnTo>
                  <a:lnTo>
                    <a:pt x="8232" y="1035"/>
                  </a:lnTo>
                  <a:lnTo>
                    <a:pt x="8062" y="1245"/>
                  </a:lnTo>
                  <a:lnTo>
                    <a:pt x="7911" y="1476"/>
                  </a:lnTo>
                  <a:lnTo>
                    <a:pt x="7835" y="1708"/>
                  </a:lnTo>
                  <a:lnTo>
                    <a:pt x="7797" y="1961"/>
                  </a:lnTo>
                  <a:lnTo>
                    <a:pt x="7835" y="2193"/>
                  </a:lnTo>
                  <a:lnTo>
                    <a:pt x="7948" y="2402"/>
                  </a:lnTo>
                  <a:lnTo>
                    <a:pt x="8062" y="2534"/>
                  </a:lnTo>
                  <a:lnTo>
                    <a:pt x="8175" y="2644"/>
                  </a:lnTo>
                  <a:lnTo>
                    <a:pt x="8269" y="2744"/>
                  </a:lnTo>
                  <a:lnTo>
                    <a:pt x="8420" y="2832"/>
                  </a:lnTo>
                  <a:lnTo>
                    <a:pt x="8704" y="3019"/>
                  </a:lnTo>
                  <a:lnTo>
                    <a:pt x="8968" y="3206"/>
                  </a:lnTo>
                  <a:lnTo>
                    <a:pt x="9138" y="3405"/>
                  </a:lnTo>
                  <a:lnTo>
                    <a:pt x="9327" y="3570"/>
                  </a:lnTo>
                  <a:lnTo>
                    <a:pt x="9440" y="3735"/>
                  </a:lnTo>
                  <a:lnTo>
                    <a:pt x="9516" y="3890"/>
                  </a:lnTo>
                  <a:lnTo>
                    <a:pt x="9534" y="4033"/>
                  </a:lnTo>
                  <a:lnTo>
                    <a:pt x="9534" y="4165"/>
                  </a:lnTo>
                  <a:lnTo>
                    <a:pt x="9516" y="4286"/>
                  </a:lnTo>
                  <a:lnTo>
                    <a:pt x="9440" y="4397"/>
                  </a:lnTo>
                  <a:lnTo>
                    <a:pt x="9327" y="4496"/>
                  </a:lnTo>
                  <a:lnTo>
                    <a:pt x="9176" y="4562"/>
                  </a:lnTo>
                  <a:lnTo>
                    <a:pt x="9006" y="4628"/>
                  </a:lnTo>
                  <a:lnTo>
                    <a:pt x="8779" y="4694"/>
                  </a:lnTo>
                  <a:lnTo>
                    <a:pt x="8534" y="4716"/>
                  </a:lnTo>
                  <a:lnTo>
                    <a:pt x="8232" y="4716"/>
                  </a:lnTo>
                  <a:lnTo>
                    <a:pt x="7118" y="4738"/>
                  </a:lnTo>
                  <a:lnTo>
                    <a:pt x="5947" y="4771"/>
                  </a:lnTo>
                  <a:lnTo>
                    <a:pt x="4795" y="4815"/>
                  </a:lnTo>
                  <a:lnTo>
                    <a:pt x="3681" y="4860"/>
                  </a:lnTo>
                  <a:lnTo>
                    <a:pt x="2662" y="4882"/>
                  </a:lnTo>
                  <a:lnTo>
                    <a:pt x="1755" y="4882"/>
                  </a:lnTo>
                  <a:lnTo>
                    <a:pt x="1359" y="4860"/>
                  </a:lnTo>
                  <a:lnTo>
                    <a:pt x="981" y="4837"/>
                  </a:lnTo>
                  <a:lnTo>
                    <a:pt x="698" y="4771"/>
                  </a:lnTo>
                  <a:lnTo>
                    <a:pt x="453" y="4716"/>
                  </a:lnTo>
                  <a:lnTo>
                    <a:pt x="453" y="5322"/>
                  </a:lnTo>
                  <a:lnTo>
                    <a:pt x="453" y="6083"/>
                  </a:lnTo>
                  <a:lnTo>
                    <a:pt x="453" y="6909"/>
                  </a:lnTo>
                  <a:lnTo>
                    <a:pt x="453" y="7780"/>
                  </a:lnTo>
                  <a:lnTo>
                    <a:pt x="453" y="8606"/>
                  </a:lnTo>
                  <a:lnTo>
                    <a:pt x="453" y="9345"/>
                  </a:lnTo>
                  <a:lnTo>
                    <a:pt x="453" y="9918"/>
                  </a:lnTo>
                  <a:lnTo>
                    <a:pt x="453" y="10282"/>
                  </a:lnTo>
                  <a:lnTo>
                    <a:pt x="490" y="10381"/>
                  </a:lnTo>
                  <a:lnTo>
                    <a:pt x="547" y="10491"/>
                  </a:lnTo>
                  <a:lnTo>
                    <a:pt x="660" y="10590"/>
                  </a:lnTo>
                  <a:lnTo>
                    <a:pt x="811" y="10700"/>
                  </a:lnTo>
                  <a:lnTo>
                    <a:pt x="981" y="10811"/>
                  </a:lnTo>
                  <a:lnTo>
                    <a:pt x="1208" y="10888"/>
                  </a:lnTo>
                  <a:lnTo>
                    <a:pt x="1453" y="10954"/>
                  </a:lnTo>
                  <a:lnTo>
                    <a:pt x="1718" y="11020"/>
                  </a:lnTo>
                  <a:lnTo>
                    <a:pt x="1963" y="11064"/>
                  </a:lnTo>
                  <a:lnTo>
                    <a:pt x="2265" y="11086"/>
                  </a:lnTo>
                  <a:lnTo>
                    <a:pt x="2548" y="11064"/>
                  </a:lnTo>
                  <a:lnTo>
                    <a:pt x="2794" y="11042"/>
                  </a:lnTo>
                  <a:lnTo>
                    <a:pt x="3096" y="10976"/>
                  </a:lnTo>
                  <a:lnTo>
                    <a:pt x="3341" y="10888"/>
                  </a:lnTo>
                  <a:lnTo>
                    <a:pt x="3606" y="10766"/>
                  </a:lnTo>
                  <a:lnTo>
                    <a:pt x="3813" y="10590"/>
                  </a:lnTo>
                  <a:close/>
                </a:path>
              </a:pathLst>
            </a:custGeom>
            <a:solidFill>
              <a:srgbClr val="D8EBB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Puzzle1"/>
            <p:cNvSpPr>
              <a:spLocks noEditPoints="1" noChangeArrowheads="1"/>
            </p:cNvSpPr>
            <p:nvPr/>
          </p:nvSpPr>
          <p:spPr bwMode="auto">
            <a:xfrm>
              <a:off x="3491880" y="2681400"/>
              <a:ext cx="1583581" cy="1205809"/>
            </a:xfrm>
            <a:custGeom>
              <a:avLst/>
              <a:gdLst>
                <a:gd name="T0" fmla="*/ 16740 w 21600"/>
                <a:gd name="T1" fmla="*/ 21078 h 21600"/>
                <a:gd name="T2" fmla="*/ 16976 w 21600"/>
                <a:gd name="T3" fmla="*/ 521 h 21600"/>
                <a:gd name="T4" fmla="*/ 4725 w 21600"/>
                <a:gd name="T5" fmla="*/ 856 h 21600"/>
                <a:gd name="T6" fmla="*/ 5040 w 21600"/>
                <a:gd name="T7" fmla="*/ 21004 h 21600"/>
                <a:gd name="T8" fmla="*/ 10811 w 21600"/>
                <a:gd name="T9" fmla="*/ 12885 h 21600"/>
                <a:gd name="T10" fmla="*/ 10845 w 21600"/>
                <a:gd name="T11" fmla="*/ 8714 h 21600"/>
                <a:gd name="T12" fmla="*/ 21600 w 21600"/>
                <a:gd name="T13" fmla="*/ 10000 h 21600"/>
                <a:gd name="T14" fmla="*/ 56 w 21600"/>
                <a:gd name="T15" fmla="*/ 10000 h 21600"/>
                <a:gd name="T16" fmla="*/ 6086 w 21600"/>
                <a:gd name="T17" fmla="*/ 2569 h 21600"/>
                <a:gd name="T18" fmla="*/ 16132 w 21600"/>
                <a:gd name="T19" fmla="*/ 1955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9360" y="20836"/>
                  </a:moveTo>
                  <a:lnTo>
                    <a:pt x="9528" y="20836"/>
                  </a:lnTo>
                  <a:lnTo>
                    <a:pt x="9686" y="20762"/>
                  </a:lnTo>
                  <a:lnTo>
                    <a:pt x="9810" y="20687"/>
                  </a:lnTo>
                  <a:lnTo>
                    <a:pt x="9922" y="20575"/>
                  </a:lnTo>
                  <a:lnTo>
                    <a:pt x="10012" y="20426"/>
                  </a:lnTo>
                  <a:lnTo>
                    <a:pt x="10068" y="20296"/>
                  </a:lnTo>
                  <a:lnTo>
                    <a:pt x="10113" y="20110"/>
                  </a:lnTo>
                  <a:lnTo>
                    <a:pt x="10136" y="19905"/>
                  </a:lnTo>
                  <a:lnTo>
                    <a:pt x="10136" y="19682"/>
                  </a:lnTo>
                  <a:lnTo>
                    <a:pt x="10113" y="19440"/>
                  </a:lnTo>
                  <a:lnTo>
                    <a:pt x="10068" y="19142"/>
                  </a:lnTo>
                  <a:lnTo>
                    <a:pt x="10012" y="18900"/>
                  </a:lnTo>
                  <a:lnTo>
                    <a:pt x="9900" y="18620"/>
                  </a:lnTo>
                  <a:lnTo>
                    <a:pt x="9787" y="18285"/>
                  </a:lnTo>
                  <a:lnTo>
                    <a:pt x="9641" y="17968"/>
                  </a:lnTo>
                  <a:lnTo>
                    <a:pt x="9472" y="17652"/>
                  </a:lnTo>
                  <a:lnTo>
                    <a:pt x="9382" y="17466"/>
                  </a:lnTo>
                  <a:lnTo>
                    <a:pt x="9315" y="17298"/>
                  </a:lnTo>
                  <a:lnTo>
                    <a:pt x="9258" y="17112"/>
                  </a:lnTo>
                  <a:lnTo>
                    <a:pt x="9191" y="16926"/>
                  </a:lnTo>
                  <a:lnTo>
                    <a:pt x="9123" y="16535"/>
                  </a:lnTo>
                  <a:lnTo>
                    <a:pt x="9101" y="16144"/>
                  </a:lnTo>
                  <a:lnTo>
                    <a:pt x="9101" y="15753"/>
                  </a:lnTo>
                  <a:lnTo>
                    <a:pt x="9168" y="15362"/>
                  </a:lnTo>
                  <a:lnTo>
                    <a:pt x="9236" y="14971"/>
                  </a:lnTo>
                  <a:lnTo>
                    <a:pt x="9360" y="14580"/>
                  </a:lnTo>
                  <a:lnTo>
                    <a:pt x="9495" y="14244"/>
                  </a:lnTo>
                  <a:lnTo>
                    <a:pt x="9663" y="13891"/>
                  </a:lnTo>
                  <a:lnTo>
                    <a:pt x="9855" y="13611"/>
                  </a:lnTo>
                  <a:lnTo>
                    <a:pt x="10068" y="13351"/>
                  </a:lnTo>
                  <a:lnTo>
                    <a:pt x="10293" y="13146"/>
                  </a:lnTo>
                  <a:lnTo>
                    <a:pt x="10552" y="12997"/>
                  </a:lnTo>
                  <a:lnTo>
                    <a:pt x="10811" y="12885"/>
                  </a:lnTo>
                  <a:lnTo>
                    <a:pt x="11069" y="12866"/>
                  </a:lnTo>
                  <a:lnTo>
                    <a:pt x="11351" y="12885"/>
                  </a:lnTo>
                  <a:lnTo>
                    <a:pt x="11610" y="12997"/>
                  </a:lnTo>
                  <a:lnTo>
                    <a:pt x="11846" y="13183"/>
                  </a:lnTo>
                  <a:lnTo>
                    <a:pt x="12060" y="13388"/>
                  </a:lnTo>
                  <a:lnTo>
                    <a:pt x="12251" y="13648"/>
                  </a:lnTo>
                  <a:lnTo>
                    <a:pt x="12419" y="13928"/>
                  </a:lnTo>
                  <a:lnTo>
                    <a:pt x="12555" y="14244"/>
                  </a:lnTo>
                  <a:lnTo>
                    <a:pt x="12690" y="14617"/>
                  </a:lnTo>
                  <a:lnTo>
                    <a:pt x="12768" y="15008"/>
                  </a:lnTo>
                  <a:lnTo>
                    <a:pt x="12836" y="15399"/>
                  </a:lnTo>
                  <a:lnTo>
                    <a:pt x="12858" y="15753"/>
                  </a:lnTo>
                  <a:lnTo>
                    <a:pt x="12858" y="16144"/>
                  </a:lnTo>
                  <a:lnTo>
                    <a:pt x="12813" y="16535"/>
                  </a:lnTo>
                  <a:lnTo>
                    <a:pt x="12746" y="16888"/>
                  </a:lnTo>
                  <a:lnTo>
                    <a:pt x="12667" y="17224"/>
                  </a:lnTo>
                  <a:lnTo>
                    <a:pt x="12510" y="17503"/>
                  </a:lnTo>
                  <a:lnTo>
                    <a:pt x="12228" y="18043"/>
                  </a:lnTo>
                  <a:lnTo>
                    <a:pt x="11970" y="18546"/>
                  </a:lnTo>
                  <a:lnTo>
                    <a:pt x="11868" y="18751"/>
                  </a:lnTo>
                  <a:lnTo>
                    <a:pt x="11778" y="18974"/>
                  </a:lnTo>
                  <a:lnTo>
                    <a:pt x="11711" y="19179"/>
                  </a:lnTo>
                  <a:lnTo>
                    <a:pt x="11666" y="19365"/>
                  </a:lnTo>
                  <a:lnTo>
                    <a:pt x="11632" y="19570"/>
                  </a:lnTo>
                  <a:lnTo>
                    <a:pt x="11632" y="19756"/>
                  </a:lnTo>
                  <a:lnTo>
                    <a:pt x="11632" y="19942"/>
                  </a:lnTo>
                  <a:lnTo>
                    <a:pt x="11643" y="20110"/>
                  </a:lnTo>
                  <a:lnTo>
                    <a:pt x="11711" y="20296"/>
                  </a:lnTo>
                  <a:lnTo>
                    <a:pt x="11801" y="20464"/>
                  </a:lnTo>
                  <a:lnTo>
                    <a:pt x="11891" y="20650"/>
                  </a:lnTo>
                  <a:lnTo>
                    <a:pt x="12037" y="20836"/>
                  </a:lnTo>
                  <a:lnTo>
                    <a:pt x="12206" y="21004"/>
                  </a:lnTo>
                  <a:lnTo>
                    <a:pt x="12419" y="21190"/>
                  </a:lnTo>
                  <a:lnTo>
                    <a:pt x="12667" y="21320"/>
                  </a:lnTo>
                  <a:lnTo>
                    <a:pt x="12960" y="21432"/>
                  </a:lnTo>
                  <a:lnTo>
                    <a:pt x="13286" y="21544"/>
                  </a:lnTo>
                  <a:lnTo>
                    <a:pt x="13612" y="21655"/>
                  </a:lnTo>
                  <a:lnTo>
                    <a:pt x="13983" y="21693"/>
                  </a:lnTo>
                  <a:lnTo>
                    <a:pt x="14343" y="21730"/>
                  </a:lnTo>
                  <a:lnTo>
                    <a:pt x="14715" y="21730"/>
                  </a:lnTo>
                  <a:lnTo>
                    <a:pt x="15075" y="21730"/>
                  </a:lnTo>
                  <a:lnTo>
                    <a:pt x="15446" y="21655"/>
                  </a:lnTo>
                  <a:lnTo>
                    <a:pt x="15794" y="21581"/>
                  </a:lnTo>
                  <a:lnTo>
                    <a:pt x="16132" y="21432"/>
                  </a:lnTo>
                  <a:lnTo>
                    <a:pt x="16458" y="21302"/>
                  </a:lnTo>
                  <a:lnTo>
                    <a:pt x="16740" y="21078"/>
                  </a:lnTo>
                  <a:lnTo>
                    <a:pt x="16976" y="20836"/>
                  </a:lnTo>
                  <a:lnTo>
                    <a:pt x="17043" y="20650"/>
                  </a:lnTo>
                  <a:lnTo>
                    <a:pt x="17088" y="20426"/>
                  </a:lnTo>
                  <a:lnTo>
                    <a:pt x="17133" y="20222"/>
                  </a:lnTo>
                  <a:lnTo>
                    <a:pt x="17156" y="19980"/>
                  </a:lnTo>
                  <a:lnTo>
                    <a:pt x="17167" y="19477"/>
                  </a:lnTo>
                  <a:lnTo>
                    <a:pt x="17167" y="18974"/>
                  </a:lnTo>
                  <a:lnTo>
                    <a:pt x="17156" y="18397"/>
                  </a:lnTo>
                  <a:lnTo>
                    <a:pt x="17111" y="17820"/>
                  </a:lnTo>
                  <a:lnTo>
                    <a:pt x="17066" y="17261"/>
                  </a:lnTo>
                  <a:lnTo>
                    <a:pt x="16998" y="16646"/>
                  </a:lnTo>
                  <a:lnTo>
                    <a:pt x="16852" y="15511"/>
                  </a:lnTo>
                  <a:lnTo>
                    <a:pt x="16740" y="14393"/>
                  </a:lnTo>
                  <a:lnTo>
                    <a:pt x="16717" y="13928"/>
                  </a:lnTo>
                  <a:lnTo>
                    <a:pt x="16695" y="13462"/>
                  </a:lnTo>
                  <a:lnTo>
                    <a:pt x="16717" y="13071"/>
                  </a:lnTo>
                  <a:lnTo>
                    <a:pt x="16785" y="12755"/>
                  </a:lnTo>
                  <a:lnTo>
                    <a:pt x="16852" y="12419"/>
                  </a:lnTo>
                  <a:lnTo>
                    <a:pt x="16953" y="12140"/>
                  </a:lnTo>
                  <a:lnTo>
                    <a:pt x="17088" y="11898"/>
                  </a:lnTo>
                  <a:lnTo>
                    <a:pt x="17212" y="11675"/>
                  </a:lnTo>
                  <a:lnTo>
                    <a:pt x="17370" y="11470"/>
                  </a:lnTo>
                  <a:lnTo>
                    <a:pt x="17516" y="11284"/>
                  </a:lnTo>
                  <a:lnTo>
                    <a:pt x="17696" y="11135"/>
                  </a:lnTo>
                  <a:lnTo>
                    <a:pt x="17865" y="11042"/>
                  </a:lnTo>
                  <a:lnTo>
                    <a:pt x="18033" y="10930"/>
                  </a:lnTo>
                  <a:lnTo>
                    <a:pt x="18213" y="10893"/>
                  </a:lnTo>
                  <a:lnTo>
                    <a:pt x="18382" y="10893"/>
                  </a:lnTo>
                  <a:lnTo>
                    <a:pt x="18551" y="10967"/>
                  </a:lnTo>
                  <a:lnTo>
                    <a:pt x="18708" y="11042"/>
                  </a:lnTo>
                  <a:lnTo>
                    <a:pt x="18855" y="11172"/>
                  </a:lnTo>
                  <a:lnTo>
                    <a:pt x="19012" y="11358"/>
                  </a:lnTo>
                  <a:lnTo>
                    <a:pt x="19136" y="11600"/>
                  </a:lnTo>
                  <a:lnTo>
                    <a:pt x="19271" y="11861"/>
                  </a:lnTo>
                  <a:lnTo>
                    <a:pt x="19440" y="12028"/>
                  </a:lnTo>
                  <a:lnTo>
                    <a:pt x="19608" y="12177"/>
                  </a:lnTo>
                  <a:lnTo>
                    <a:pt x="19822" y="12289"/>
                  </a:lnTo>
                  <a:lnTo>
                    <a:pt x="20025" y="12289"/>
                  </a:lnTo>
                  <a:lnTo>
                    <a:pt x="20238" y="12289"/>
                  </a:lnTo>
                  <a:lnTo>
                    <a:pt x="20452" y="12215"/>
                  </a:lnTo>
                  <a:lnTo>
                    <a:pt x="20643" y="12103"/>
                  </a:lnTo>
                  <a:lnTo>
                    <a:pt x="20846" y="11973"/>
                  </a:lnTo>
                  <a:lnTo>
                    <a:pt x="21037" y="11786"/>
                  </a:lnTo>
                  <a:lnTo>
                    <a:pt x="21206" y="11563"/>
                  </a:lnTo>
                  <a:lnTo>
                    <a:pt x="21363" y="11321"/>
                  </a:lnTo>
                  <a:lnTo>
                    <a:pt x="21465" y="11079"/>
                  </a:lnTo>
                  <a:lnTo>
                    <a:pt x="21577" y="10744"/>
                  </a:lnTo>
                  <a:lnTo>
                    <a:pt x="21622" y="10427"/>
                  </a:lnTo>
                  <a:lnTo>
                    <a:pt x="21645" y="10111"/>
                  </a:lnTo>
                  <a:lnTo>
                    <a:pt x="21622" y="9608"/>
                  </a:lnTo>
                  <a:lnTo>
                    <a:pt x="21577" y="9142"/>
                  </a:lnTo>
                  <a:lnTo>
                    <a:pt x="21465" y="8751"/>
                  </a:lnTo>
                  <a:lnTo>
                    <a:pt x="21363" y="8397"/>
                  </a:lnTo>
                  <a:lnTo>
                    <a:pt x="21206" y="8062"/>
                  </a:lnTo>
                  <a:lnTo>
                    <a:pt x="21037" y="7820"/>
                  </a:lnTo>
                  <a:lnTo>
                    <a:pt x="20846" y="7597"/>
                  </a:lnTo>
                  <a:lnTo>
                    <a:pt x="20643" y="7429"/>
                  </a:lnTo>
                  <a:lnTo>
                    <a:pt x="20452" y="7317"/>
                  </a:lnTo>
                  <a:lnTo>
                    <a:pt x="20238" y="7206"/>
                  </a:lnTo>
                  <a:lnTo>
                    <a:pt x="20025" y="7168"/>
                  </a:lnTo>
                  <a:lnTo>
                    <a:pt x="19822" y="7206"/>
                  </a:lnTo>
                  <a:lnTo>
                    <a:pt x="19608" y="7243"/>
                  </a:lnTo>
                  <a:lnTo>
                    <a:pt x="19440" y="7355"/>
                  </a:lnTo>
                  <a:lnTo>
                    <a:pt x="19271" y="7504"/>
                  </a:lnTo>
                  <a:lnTo>
                    <a:pt x="19136" y="7708"/>
                  </a:lnTo>
                  <a:lnTo>
                    <a:pt x="19012" y="7895"/>
                  </a:lnTo>
                  <a:lnTo>
                    <a:pt x="18832" y="8025"/>
                  </a:lnTo>
                  <a:lnTo>
                    <a:pt x="18663" y="8174"/>
                  </a:lnTo>
                  <a:lnTo>
                    <a:pt x="18472" y="8248"/>
                  </a:lnTo>
                  <a:lnTo>
                    <a:pt x="18270" y="8286"/>
                  </a:lnTo>
                  <a:lnTo>
                    <a:pt x="18078" y="8323"/>
                  </a:lnTo>
                  <a:lnTo>
                    <a:pt x="17887" y="8323"/>
                  </a:lnTo>
                  <a:lnTo>
                    <a:pt x="17696" y="8248"/>
                  </a:lnTo>
                  <a:lnTo>
                    <a:pt x="17493" y="8174"/>
                  </a:lnTo>
                  <a:lnTo>
                    <a:pt x="17302" y="8062"/>
                  </a:lnTo>
                  <a:lnTo>
                    <a:pt x="17133" y="7969"/>
                  </a:lnTo>
                  <a:lnTo>
                    <a:pt x="16976" y="7783"/>
                  </a:lnTo>
                  <a:lnTo>
                    <a:pt x="16852" y="7597"/>
                  </a:lnTo>
                  <a:lnTo>
                    <a:pt x="16740" y="7429"/>
                  </a:lnTo>
                  <a:lnTo>
                    <a:pt x="16672" y="7168"/>
                  </a:lnTo>
                  <a:lnTo>
                    <a:pt x="16638" y="6926"/>
                  </a:lnTo>
                  <a:lnTo>
                    <a:pt x="16616" y="6498"/>
                  </a:lnTo>
                  <a:lnTo>
                    <a:pt x="16616" y="5772"/>
                  </a:lnTo>
                  <a:lnTo>
                    <a:pt x="16650" y="4915"/>
                  </a:lnTo>
                  <a:lnTo>
                    <a:pt x="16695" y="3928"/>
                  </a:lnTo>
                  <a:lnTo>
                    <a:pt x="16762" y="2960"/>
                  </a:lnTo>
                  <a:lnTo>
                    <a:pt x="16830" y="1992"/>
                  </a:lnTo>
                  <a:lnTo>
                    <a:pt x="16908" y="1173"/>
                  </a:lnTo>
                  <a:lnTo>
                    <a:pt x="16976" y="521"/>
                  </a:lnTo>
                  <a:lnTo>
                    <a:pt x="16953" y="521"/>
                  </a:lnTo>
                  <a:lnTo>
                    <a:pt x="16931" y="521"/>
                  </a:lnTo>
                  <a:lnTo>
                    <a:pt x="16267" y="484"/>
                  </a:lnTo>
                  <a:lnTo>
                    <a:pt x="15637" y="428"/>
                  </a:lnTo>
                  <a:lnTo>
                    <a:pt x="15063" y="353"/>
                  </a:lnTo>
                  <a:lnTo>
                    <a:pt x="14523" y="279"/>
                  </a:lnTo>
                  <a:lnTo>
                    <a:pt x="14040" y="167"/>
                  </a:lnTo>
                  <a:lnTo>
                    <a:pt x="13635" y="93"/>
                  </a:lnTo>
                  <a:lnTo>
                    <a:pt x="13331" y="18"/>
                  </a:lnTo>
                  <a:lnTo>
                    <a:pt x="13117" y="18"/>
                  </a:lnTo>
                  <a:lnTo>
                    <a:pt x="12982" y="18"/>
                  </a:lnTo>
                  <a:lnTo>
                    <a:pt x="12858" y="130"/>
                  </a:lnTo>
                  <a:lnTo>
                    <a:pt x="12723" y="279"/>
                  </a:lnTo>
                  <a:lnTo>
                    <a:pt x="12622" y="446"/>
                  </a:lnTo>
                  <a:lnTo>
                    <a:pt x="12510" y="670"/>
                  </a:lnTo>
                  <a:lnTo>
                    <a:pt x="12419" y="912"/>
                  </a:lnTo>
                  <a:lnTo>
                    <a:pt x="12363" y="1210"/>
                  </a:lnTo>
                  <a:lnTo>
                    <a:pt x="12318" y="1526"/>
                  </a:lnTo>
                  <a:lnTo>
                    <a:pt x="12273" y="1843"/>
                  </a:lnTo>
                  <a:lnTo>
                    <a:pt x="12251" y="2215"/>
                  </a:lnTo>
                  <a:lnTo>
                    <a:pt x="12273" y="2532"/>
                  </a:lnTo>
                  <a:lnTo>
                    <a:pt x="12318" y="2886"/>
                  </a:lnTo>
                  <a:lnTo>
                    <a:pt x="12386" y="3240"/>
                  </a:lnTo>
                  <a:lnTo>
                    <a:pt x="12464" y="3556"/>
                  </a:lnTo>
                  <a:lnTo>
                    <a:pt x="12577" y="3891"/>
                  </a:lnTo>
                  <a:lnTo>
                    <a:pt x="12746" y="4171"/>
                  </a:lnTo>
                  <a:lnTo>
                    <a:pt x="12926" y="4487"/>
                  </a:lnTo>
                  <a:lnTo>
                    <a:pt x="13050" y="4860"/>
                  </a:lnTo>
                  <a:lnTo>
                    <a:pt x="13162" y="5251"/>
                  </a:lnTo>
                  <a:lnTo>
                    <a:pt x="13218" y="5604"/>
                  </a:lnTo>
                  <a:lnTo>
                    <a:pt x="13263" y="5995"/>
                  </a:lnTo>
                  <a:lnTo>
                    <a:pt x="13241" y="6386"/>
                  </a:lnTo>
                  <a:lnTo>
                    <a:pt x="13218" y="6740"/>
                  </a:lnTo>
                  <a:lnTo>
                    <a:pt x="13139" y="7094"/>
                  </a:lnTo>
                  <a:lnTo>
                    <a:pt x="13050" y="7429"/>
                  </a:lnTo>
                  <a:lnTo>
                    <a:pt x="12903" y="7746"/>
                  </a:lnTo>
                  <a:lnTo>
                    <a:pt x="12723" y="8025"/>
                  </a:lnTo>
                  <a:lnTo>
                    <a:pt x="12532" y="8286"/>
                  </a:lnTo>
                  <a:lnTo>
                    <a:pt x="12318" y="8491"/>
                  </a:lnTo>
                  <a:lnTo>
                    <a:pt x="12060" y="8677"/>
                  </a:lnTo>
                  <a:lnTo>
                    <a:pt x="11756" y="8788"/>
                  </a:lnTo>
                  <a:lnTo>
                    <a:pt x="11452" y="8826"/>
                  </a:lnTo>
                  <a:lnTo>
                    <a:pt x="11283" y="8826"/>
                  </a:lnTo>
                  <a:lnTo>
                    <a:pt x="11126" y="8826"/>
                  </a:lnTo>
                  <a:lnTo>
                    <a:pt x="11002" y="8788"/>
                  </a:lnTo>
                  <a:lnTo>
                    <a:pt x="10845" y="8714"/>
                  </a:lnTo>
                  <a:lnTo>
                    <a:pt x="10721" y="8640"/>
                  </a:lnTo>
                  <a:lnTo>
                    <a:pt x="10608" y="8565"/>
                  </a:lnTo>
                  <a:lnTo>
                    <a:pt x="10485" y="8453"/>
                  </a:lnTo>
                  <a:lnTo>
                    <a:pt x="10372" y="8323"/>
                  </a:lnTo>
                  <a:lnTo>
                    <a:pt x="10181" y="8062"/>
                  </a:lnTo>
                  <a:lnTo>
                    <a:pt x="10035" y="7746"/>
                  </a:lnTo>
                  <a:lnTo>
                    <a:pt x="9900" y="7392"/>
                  </a:lnTo>
                  <a:lnTo>
                    <a:pt x="9787" y="7001"/>
                  </a:lnTo>
                  <a:lnTo>
                    <a:pt x="9731" y="6610"/>
                  </a:lnTo>
                  <a:lnTo>
                    <a:pt x="9686" y="6219"/>
                  </a:lnTo>
                  <a:lnTo>
                    <a:pt x="9663" y="5772"/>
                  </a:lnTo>
                  <a:lnTo>
                    <a:pt x="9686" y="5381"/>
                  </a:lnTo>
                  <a:lnTo>
                    <a:pt x="9753" y="4990"/>
                  </a:lnTo>
                  <a:lnTo>
                    <a:pt x="9832" y="4636"/>
                  </a:lnTo>
                  <a:lnTo>
                    <a:pt x="9945" y="4320"/>
                  </a:lnTo>
                  <a:lnTo>
                    <a:pt x="10068" y="4022"/>
                  </a:lnTo>
                  <a:lnTo>
                    <a:pt x="10203" y="3817"/>
                  </a:lnTo>
                  <a:lnTo>
                    <a:pt x="10316" y="3593"/>
                  </a:lnTo>
                  <a:lnTo>
                    <a:pt x="10395" y="3351"/>
                  </a:lnTo>
                  <a:lnTo>
                    <a:pt x="10462" y="3109"/>
                  </a:lnTo>
                  <a:lnTo>
                    <a:pt x="10507" y="2848"/>
                  </a:lnTo>
                  <a:lnTo>
                    <a:pt x="10530" y="2606"/>
                  </a:lnTo>
                  <a:lnTo>
                    <a:pt x="10507" y="2346"/>
                  </a:lnTo>
                  <a:lnTo>
                    <a:pt x="10462" y="2141"/>
                  </a:lnTo>
                  <a:lnTo>
                    <a:pt x="10395" y="1880"/>
                  </a:lnTo>
                  <a:lnTo>
                    <a:pt x="10293" y="1638"/>
                  </a:lnTo>
                  <a:lnTo>
                    <a:pt x="10158" y="1415"/>
                  </a:lnTo>
                  <a:lnTo>
                    <a:pt x="9967" y="1210"/>
                  </a:lnTo>
                  <a:lnTo>
                    <a:pt x="9753" y="986"/>
                  </a:lnTo>
                  <a:lnTo>
                    <a:pt x="9495" y="819"/>
                  </a:lnTo>
                  <a:lnTo>
                    <a:pt x="9191" y="670"/>
                  </a:lnTo>
                  <a:lnTo>
                    <a:pt x="8842" y="521"/>
                  </a:lnTo>
                  <a:lnTo>
                    <a:pt x="8471" y="446"/>
                  </a:lnTo>
                  <a:lnTo>
                    <a:pt x="7998" y="428"/>
                  </a:lnTo>
                  <a:lnTo>
                    <a:pt x="7413" y="428"/>
                  </a:lnTo>
                  <a:lnTo>
                    <a:pt x="6817" y="446"/>
                  </a:lnTo>
                  <a:lnTo>
                    <a:pt x="6187" y="521"/>
                  </a:lnTo>
                  <a:lnTo>
                    <a:pt x="5602" y="633"/>
                  </a:lnTo>
                  <a:lnTo>
                    <a:pt x="5107" y="744"/>
                  </a:lnTo>
                  <a:lnTo>
                    <a:pt x="4725" y="856"/>
                  </a:lnTo>
                  <a:lnTo>
                    <a:pt x="4848" y="1564"/>
                  </a:lnTo>
                  <a:lnTo>
                    <a:pt x="5028" y="2495"/>
                  </a:lnTo>
                  <a:lnTo>
                    <a:pt x="5175" y="3556"/>
                  </a:lnTo>
                  <a:lnTo>
                    <a:pt x="5298" y="4673"/>
                  </a:lnTo>
                  <a:lnTo>
                    <a:pt x="5343" y="5213"/>
                  </a:lnTo>
                  <a:lnTo>
                    <a:pt x="5388" y="5753"/>
                  </a:lnTo>
                  <a:lnTo>
                    <a:pt x="5411" y="6275"/>
                  </a:lnTo>
                  <a:lnTo>
                    <a:pt x="5411" y="6740"/>
                  </a:lnTo>
                  <a:lnTo>
                    <a:pt x="5366" y="7168"/>
                  </a:lnTo>
                  <a:lnTo>
                    <a:pt x="5321" y="7541"/>
                  </a:lnTo>
                  <a:lnTo>
                    <a:pt x="5287" y="7708"/>
                  </a:lnTo>
                  <a:lnTo>
                    <a:pt x="5242" y="7857"/>
                  </a:lnTo>
                  <a:lnTo>
                    <a:pt x="5197" y="7969"/>
                  </a:lnTo>
                  <a:lnTo>
                    <a:pt x="5130" y="8062"/>
                  </a:lnTo>
                  <a:lnTo>
                    <a:pt x="5006" y="8248"/>
                  </a:lnTo>
                  <a:lnTo>
                    <a:pt x="4848" y="8397"/>
                  </a:lnTo>
                  <a:lnTo>
                    <a:pt x="4725" y="8528"/>
                  </a:lnTo>
                  <a:lnTo>
                    <a:pt x="4567" y="8640"/>
                  </a:lnTo>
                  <a:lnTo>
                    <a:pt x="4421" y="8714"/>
                  </a:lnTo>
                  <a:lnTo>
                    <a:pt x="4263" y="8751"/>
                  </a:lnTo>
                  <a:lnTo>
                    <a:pt x="4095" y="8788"/>
                  </a:lnTo>
                  <a:lnTo>
                    <a:pt x="3948" y="8788"/>
                  </a:lnTo>
                  <a:lnTo>
                    <a:pt x="3791" y="8751"/>
                  </a:lnTo>
                  <a:lnTo>
                    <a:pt x="3667" y="8714"/>
                  </a:lnTo>
                  <a:lnTo>
                    <a:pt x="3510" y="8677"/>
                  </a:lnTo>
                  <a:lnTo>
                    <a:pt x="3386" y="8602"/>
                  </a:lnTo>
                  <a:lnTo>
                    <a:pt x="3251" y="8491"/>
                  </a:lnTo>
                  <a:lnTo>
                    <a:pt x="3127" y="8360"/>
                  </a:lnTo>
                  <a:lnTo>
                    <a:pt x="3015" y="8248"/>
                  </a:lnTo>
                  <a:lnTo>
                    <a:pt x="2925" y="8062"/>
                  </a:lnTo>
                  <a:lnTo>
                    <a:pt x="2778" y="7857"/>
                  </a:lnTo>
                  <a:lnTo>
                    <a:pt x="2610" y="7671"/>
                  </a:lnTo>
                  <a:lnTo>
                    <a:pt x="2407" y="7541"/>
                  </a:lnTo>
                  <a:lnTo>
                    <a:pt x="2171" y="7466"/>
                  </a:lnTo>
                  <a:lnTo>
                    <a:pt x="1957" y="7429"/>
                  </a:lnTo>
                  <a:lnTo>
                    <a:pt x="1698" y="7429"/>
                  </a:lnTo>
                  <a:lnTo>
                    <a:pt x="1462" y="7466"/>
                  </a:lnTo>
                  <a:lnTo>
                    <a:pt x="1226" y="7559"/>
                  </a:lnTo>
                  <a:lnTo>
                    <a:pt x="989" y="7708"/>
                  </a:lnTo>
                  <a:lnTo>
                    <a:pt x="776" y="7932"/>
                  </a:lnTo>
                  <a:lnTo>
                    <a:pt x="551" y="8211"/>
                  </a:lnTo>
                  <a:lnTo>
                    <a:pt x="382" y="8528"/>
                  </a:lnTo>
                  <a:lnTo>
                    <a:pt x="315" y="8714"/>
                  </a:lnTo>
                  <a:lnTo>
                    <a:pt x="236" y="8919"/>
                  </a:lnTo>
                  <a:lnTo>
                    <a:pt x="191" y="9142"/>
                  </a:lnTo>
                  <a:lnTo>
                    <a:pt x="123" y="9347"/>
                  </a:lnTo>
                  <a:lnTo>
                    <a:pt x="78" y="9608"/>
                  </a:lnTo>
                  <a:lnTo>
                    <a:pt x="56" y="9887"/>
                  </a:lnTo>
                  <a:lnTo>
                    <a:pt x="33" y="10185"/>
                  </a:lnTo>
                  <a:lnTo>
                    <a:pt x="33" y="10464"/>
                  </a:lnTo>
                  <a:lnTo>
                    <a:pt x="33" y="10706"/>
                  </a:lnTo>
                  <a:lnTo>
                    <a:pt x="56" y="10967"/>
                  </a:lnTo>
                  <a:lnTo>
                    <a:pt x="78" y="11172"/>
                  </a:lnTo>
                  <a:lnTo>
                    <a:pt x="123" y="11395"/>
                  </a:lnTo>
                  <a:lnTo>
                    <a:pt x="168" y="11600"/>
                  </a:lnTo>
                  <a:lnTo>
                    <a:pt x="236" y="11786"/>
                  </a:lnTo>
                  <a:lnTo>
                    <a:pt x="292" y="11973"/>
                  </a:lnTo>
                  <a:lnTo>
                    <a:pt x="382" y="12140"/>
                  </a:lnTo>
                  <a:lnTo>
                    <a:pt x="540" y="12419"/>
                  </a:lnTo>
                  <a:lnTo>
                    <a:pt x="731" y="12680"/>
                  </a:lnTo>
                  <a:lnTo>
                    <a:pt x="944" y="12866"/>
                  </a:lnTo>
                  <a:lnTo>
                    <a:pt x="1158" y="12997"/>
                  </a:lnTo>
                  <a:lnTo>
                    <a:pt x="1395" y="13108"/>
                  </a:lnTo>
                  <a:lnTo>
                    <a:pt x="1608" y="13183"/>
                  </a:lnTo>
                  <a:lnTo>
                    <a:pt x="1856" y="13183"/>
                  </a:lnTo>
                  <a:lnTo>
                    <a:pt x="2070" y="13146"/>
                  </a:lnTo>
                  <a:lnTo>
                    <a:pt x="2261" y="13071"/>
                  </a:lnTo>
                  <a:lnTo>
                    <a:pt x="2430" y="12960"/>
                  </a:lnTo>
                  <a:lnTo>
                    <a:pt x="2587" y="12792"/>
                  </a:lnTo>
                  <a:lnTo>
                    <a:pt x="2688" y="12606"/>
                  </a:lnTo>
                  <a:lnTo>
                    <a:pt x="2801" y="12419"/>
                  </a:lnTo>
                  <a:lnTo>
                    <a:pt x="2925" y="12289"/>
                  </a:lnTo>
                  <a:lnTo>
                    <a:pt x="3082" y="12177"/>
                  </a:lnTo>
                  <a:lnTo>
                    <a:pt x="3228" y="12103"/>
                  </a:lnTo>
                  <a:lnTo>
                    <a:pt x="3408" y="12103"/>
                  </a:lnTo>
                  <a:lnTo>
                    <a:pt x="3577" y="12103"/>
                  </a:lnTo>
                  <a:lnTo>
                    <a:pt x="3723" y="12177"/>
                  </a:lnTo>
                  <a:lnTo>
                    <a:pt x="3903" y="12252"/>
                  </a:lnTo>
                  <a:lnTo>
                    <a:pt x="4072" y="12364"/>
                  </a:lnTo>
                  <a:lnTo>
                    <a:pt x="4230" y="12494"/>
                  </a:lnTo>
                  <a:lnTo>
                    <a:pt x="4353" y="12643"/>
                  </a:lnTo>
                  <a:lnTo>
                    <a:pt x="4488" y="12829"/>
                  </a:lnTo>
                  <a:lnTo>
                    <a:pt x="4567" y="13034"/>
                  </a:lnTo>
                  <a:lnTo>
                    <a:pt x="4657" y="13257"/>
                  </a:lnTo>
                  <a:lnTo>
                    <a:pt x="4702" y="13462"/>
                  </a:lnTo>
                  <a:lnTo>
                    <a:pt x="4725" y="13686"/>
                  </a:lnTo>
                  <a:lnTo>
                    <a:pt x="4702" y="14282"/>
                  </a:lnTo>
                  <a:lnTo>
                    <a:pt x="4657" y="15045"/>
                  </a:lnTo>
                  <a:lnTo>
                    <a:pt x="4612" y="15976"/>
                  </a:lnTo>
                  <a:lnTo>
                    <a:pt x="4590" y="16926"/>
                  </a:lnTo>
                  <a:lnTo>
                    <a:pt x="4567" y="17968"/>
                  </a:lnTo>
                  <a:lnTo>
                    <a:pt x="4567" y="19011"/>
                  </a:lnTo>
                  <a:lnTo>
                    <a:pt x="4590" y="19514"/>
                  </a:lnTo>
                  <a:lnTo>
                    <a:pt x="4612" y="19980"/>
                  </a:lnTo>
                  <a:lnTo>
                    <a:pt x="4657" y="20426"/>
                  </a:lnTo>
                  <a:lnTo>
                    <a:pt x="4725" y="20836"/>
                  </a:lnTo>
                  <a:lnTo>
                    <a:pt x="4848" y="20929"/>
                  </a:lnTo>
                  <a:lnTo>
                    <a:pt x="5040" y="21004"/>
                  </a:lnTo>
                  <a:lnTo>
                    <a:pt x="5265" y="21078"/>
                  </a:lnTo>
                  <a:lnTo>
                    <a:pt x="5478" y="21115"/>
                  </a:lnTo>
                  <a:lnTo>
                    <a:pt x="6041" y="21115"/>
                  </a:lnTo>
                  <a:lnTo>
                    <a:pt x="6637" y="21078"/>
                  </a:lnTo>
                  <a:lnTo>
                    <a:pt x="7312" y="21004"/>
                  </a:lnTo>
                  <a:lnTo>
                    <a:pt x="7998" y="20929"/>
                  </a:lnTo>
                  <a:lnTo>
                    <a:pt x="8696" y="20855"/>
                  </a:lnTo>
                  <a:lnTo>
                    <a:pt x="9360" y="20836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820551" y="3606562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hello.obj</a:t>
            </a:r>
            <a:endParaRPr lang="ko-KR" altLang="en-US" sz="1400" dirty="0"/>
          </a:p>
        </p:txBody>
      </p:sp>
      <p:sp>
        <p:nvSpPr>
          <p:cNvPr id="42" name="타원 41"/>
          <p:cNvSpPr/>
          <p:nvPr/>
        </p:nvSpPr>
        <p:spPr>
          <a:xfrm>
            <a:off x="5159896" y="3997905"/>
            <a:ext cx="2394156" cy="221165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40" name="Picture 16" descr="C:\Users\Kitae\AppData\Local\Microsoft\Windows\Temporary Internet Files\Content.IE5\CVGUGV28\MC900240437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559" y="4318694"/>
            <a:ext cx="1820438" cy="161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그룹 36"/>
          <p:cNvGrpSpPr/>
          <p:nvPr/>
        </p:nvGrpSpPr>
        <p:grpSpPr>
          <a:xfrm>
            <a:off x="5674636" y="5343697"/>
            <a:ext cx="668773" cy="771146"/>
            <a:chOff x="7423252" y="4216908"/>
            <a:chExt cx="717530" cy="836783"/>
          </a:xfrm>
        </p:grpSpPr>
        <p:sp>
          <p:nvSpPr>
            <p:cNvPr id="41" name="Puzzle3"/>
            <p:cNvSpPr>
              <a:spLocks noEditPoints="1" noChangeArrowheads="1"/>
            </p:cNvSpPr>
            <p:nvPr/>
          </p:nvSpPr>
          <p:spPr bwMode="auto">
            <a:xfrm>
              <a:off x="7423252" y="4216908"/>
              <a:ext cx="605723" cy="836783"/>
            </a:xfrm>
            <a:custGeom>
              <a:avLst/>
              <a:gdLst>
                <a:gd name="T0" fmla="*/ 10391 w 21600"/>
                <a:gd name="T1" fmla="*/ 15806 h 21600"/>
                <a:gd name="T2" fmla="*/ 20551 w 21600"/>
                <a:gd name="T3" fmla="*/ 21088 h 21600"/>
                <a:gd name="T4" fmla="*/ 13180 w 21600"/>
                <a:gd name="T5" fmla="*/ 13801 h 21600"/>
                <a:gd name="T6" fmla="*/ 20551 w 21600"/>
                <a:gd name="T7" fmla="*/ 7025 h 21600"/>
                <a:gd name="T8" fmla="*/ 10500 w 21600"/>
                <a:gd name="T9" fmla="*/ 52 h 21600"/>
                <a:gd name="T10" fmla="*/ 692 w 21600"/>
                <a:gd name="T11" fmla="*/ 6802 h 21600"/>
                <a:gd name="T12" fmla="*/ 8064 w 21600"/>
                <a:gd name="T13" fmla="*/ 13526 h 21600"/>
                <a:gd name="T14" fmla="*/ 692 w 21600"/>
                <a:gd name="T15" fmla="*/ 21088 h 21600"/>
                <a:gd name="T16" fmla="*/ 2273 w 21600"/>
                <a:gd name="T17" fmla="*/ 7719 h 21600"/>
                <a:gd name="T18" fmla="*/ 19149 w 21600"/>
                <a:gd name="T19" fmla="*/ 202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6625" y="20892"/>
                  </a:moveTo>
                  <a:lnTo>
                    <a:pt x="7105" y="21023"/>
                  </a:lnTo>
                  <a:lnTo>
                    <a:pt x="7513" y="21088"/>
                  </a:lnTo>
                  <a:lnTo>
                    <a:pt x="7922" y="21115"/>
                  </a:lnTo>
                  <a:lnTo>
                    <a:pt x="8242" y="21115"/>
                  </a:lnTo>
                  <a:lnTo>
                    <a:pt x="8544" y="21062"/>
                  </a:lnTo>
                  <a:lnTo>
                    <a:pt x="8810" y="20997"/>
                  </a:lnTo>
                  <a:lnTo>
                    <a:pt x="9023" y="20892"/>
                  </a:lnTo>
                  <a:lnTo>
                    <a:pt x="9148" y="20761"/>
                  </a:lnTo>
                  <a:lnTo>
                    <a:pt x="9290" y="20616"/>
                  </a:lnTo>
                  <a:lnTo>
                    <a:pt x="9361" y="20459"/>
                  </a:lnTo>
                  <a:lnTo>
                    <a:pt x="9396" y="20289"/>
                  </a:lnTo>
                  <a:lnTo>
                    <a:pt x="9396" y="20092"/>
                  </a:lnTo>
                  <a:lnTo>
                    <a:pt x="9325" y="19909"/>
                  </a:lnTo>
                  <a:lnTo>
                    <a:pt x="9219" y="19738"/>
                  </a:lnTo>
                  <a:lnTo>
                    <a:pt x="9094" y="19555"/>
                  </a:lnTo>
                  <a:lnTo>
                    <a:pt x="8917" y="19384"/>
                  </a:lnTo>
                  <a:lnTo>
                    <a:pt x="8650" y="19162"/>
                  </a:lnTo>
                  <a:lnTo>
                    <a:pt x="8437" y="18900"/>
                  </a:lnTo>
                  <a:lnTo>
                    <a:pt x="8277" y="18624"/>
                  </a:lnTo>
                  <a:lnTo>
                    <a:pt x="8135" y="18349"/>
                  </a:lnTo>
                  <a:lnTo>
                    <a:pt x="8028" y="18048"/>
                  </a:lnTo>
                  <a:lnTo>
                    <a:pt x="7993" y="17746"/>
                  </a:lnTo>
                  <a:lnTo>
                    <a:pt x="7993" y="17471"/>
                  </a:lnTo>
                  <a:lnTo>
                    <a:pt x="8028" y="17169"/>
                  </a:lnTo>
                  <a:lnTo>
                    <a:pt x="8135" y="16920"/>
                  </a:lnTo>
                  <a:lnTo>
                    <a:pt x="8277" y="16671"/>
                  </a:lnTo>
                  <a:lnTo>
                    <a:pt x="8366" y="16540"/>
                  </a:lnTo>
                  <a:lnTo>
                    <a:pt x="8473" y="16409"/>
                  </a:lnTo>
                  <a:lnTo>
                    <a:pt x="8615" y="16317"/>
                  </a:lnTo>
                  <a:lnTo>
                    <a:pt x="8739" y="16213"/>
                  </a:lnTo>
                  <a:lnTo>
                    <a:pt x="8881" y="16134"/>
                  </a:lnTo>
                  <a:lnTo>
                    <a:pt x="9059" y="16055"/>
                  </a:lnTo>
                  <a:lnTo>
                    <a:pt x="9254" y="15990"/>
                  </a:lnTo>
                  <a:lnTo>
                    <a:pt x="9432" y="15911"/>
                  </a:lnTo>
                  <a:lnTo>
                    <a:pt x="9663" y="15885"/>
                  </a:lnTo>
                  <a:lnTo>
                    <a:pt x="9876" y="15833"/>
                  </a:lnTo>
                  <a:lnTo>
                    <a:pt x="10142" y="15806"/>
                  </a:lnTo>
                  <a:lnTo>
                    <a:pt x="10391" y="15806"/>
                  </a:lnTo>
                  <a:lnTo>
                    <a:pt x="10728" y="15806"/>
                  </a:lnTo>
                  <a:lnTo>
                    <a:pt x="10995" y="15806"/>
                  </a:lnTo>
                  <a:lnTo>
                    <a:pt x="11279" y="15833"/>
                  </a:lnTo>
                  <a:lnTo>
                    <a:pt x="11546" y="15885"/>
                  </a:lnTo>
                  <a:lnTo>
                    <a:pt x="11776" y="15937"/>
                  </a:lnTo>
                  <a:lnTo>
                    <a:pt x="12025" y="15990"/>
                  </a:lnTo>
                  <a:lnTo>
                    <a:pt x="12221" y="16055"/>
                  </a:lnTo>
                  <a:lnTo>
                    <a:pt x="12434" y="16134"/>
                  </a:lnTo>
                  <a:lnTo>
                    <a:pt x="12611" y="16213"/>
                  </a:lnTo>
                  <a:lnTo>
                    <a:pt x="12771" y="16317"/>
                  </a:lnTo>
                  <a:lnTo>
                    <a:pt x="12913" y="16409"/>
                  </a:lnTo>
                  <a:lnTo>
                    <a:pt x="13038" y="16514"/>
                  </a:lnTo>
                  <a:lnTo>
                    <a:pt x="13251" y="16737"/>
                  </a:lnTo>
                  <a:lnTo>
                    <a:pt x="13428" y="16986"/>
                  </a:lnTo>
                  <a:lnTo>
                    <a:pt x="13517" y="17248"/>
                  </a:lnTo>
                  <a:lnTo>
                    <a:pt x="13588" y="17523"/>
                  </a:lnTo>
                  <a:lnTo>
                    <a:pt x="13588" y="17799"/>
                  </a:lnTo>
                  <a:lnTo>
                    <a:pt x="13517" y="18074"/>
                  </a:lnTo>
                  <a:lnTo>
                    <a:pt x="13428" y="18323"/>
                  </a:lnTo>
                  <a:lnTo>
                    <a:pt x="13286" y="18572"/>
                  </a:lnTo>
                  <a:lnTo>
                    <a:pt x="13109" y="18808"/>
                  </a:lnTo>
                  <a:lnTo>
                    <a:pt x="12878" y="19031"/>
                  </a:lnTo>
                  <a:lnTo>
                    <a:pt x="12434" y="19411"/>
                  </a:lnTo>
                  <a:lnTo>
                    <a:pt x="12132" y="19738"/>
                  </a:lnTo>
                  <a:lnTo>
                    <a:pt x="12025" y="19856"/>
                  </a:lnTo>
                  <a:lnTo>
                    <a:pt x="11919" y="20014"/>
                  </a:lnTo>
                  <a:lnTo>
                    <a:pt x="11883" y="20132"/>
                  </a:lnTo>
                  <a:lnTo>
                    <a:pt x="11883" y="20263"/>
                  </a:lnTo>
                  <a:lnTo>
                    <a:pt x="11883" y="20394"/>
                  </a:lnTo>
                  <a:lnTo>
                    <a:pt x="11954" y="20485"/>
                  </a:lnTo>
                  <a:lnTo>
                    <a:pt x="12061" y="20590"/>
                  </a:lnTo>
                  <a:lnTo>
                    <a:pt x="12185" y="20695"/>
                  </a:lnTo>
                  <a:lnTo>
                    <a:pt x="12327" y="20787"/>
                  </a:lnTo>
                  <a:lnTo>
                    <a:pt x="12540" y="20892"/>
                  </a:lnTo>
                  <a:lnTo>
                    <a:pt x="12771" y="20997"/>
                  </a:lnTo>
                  <a:lnTo>
                    <a:pt x="13073" y="21088"/>
                  </a:lnTo>
                  <a:lnTo>
                    <a:pt x="13428" y="21193"/>
                  </a:lnTo>
                  <a:lnTo>
                    <a:pt x="13873" y="21298"/>
                  </a:lnTo>
                  <a:lnTo>
                    <a:pt x="14317" y="21390"/>
                  </a:lnTo>
                  <a:lnTo>
                    <a:pt x="14778" y="21468"/>
                  </a:lnTo>
                  <a:lnTo>
                    <a:pt x="15294" y="21547"/>
                  </a:lnTo>
                  <a:lnTo>
                    <a:pt x="15809" y="21600"/>
                  </a:lnTo>
                  <a:lnTo>
                    <a:pt x="16359" y="21652"/>
                  </a:lnTo>
                  <a:lnTo>
                    <a:pt x="16875" y="21678"/>
                  </a:lnTo>
                  <a:lnTo>
                    <a:pt x="17407" y="21678"/>
                  </a:lnTo>
                  <a:lnTo>
                    <a:pt x="17958" y="21678"/>
                  </a:lnTo>
                  <a:lnTo>
                    <a:pt x="18473" y="21652"/>
                  </a:lnTo>
                  <a:lnTo>
                    <a:pt x="18953" y="21573"/>
                  </a:lnTo>
                  <a:lnTo>
                    <a:pt x="19397" y="21495"/>
                  </a:lnTo>
                  <a:lnTo>
                    <a:pt x="19841" y="21390"/>
                  </a:lnTo>
                  <a:lnTo>
                    <a:pt x="20214" y="21272"/>
                  </a:lnTo>
                  <a:lnTo>
                    <a:pt x="20551" y="21088"/>
                  </a:lnTo>
                  <a:lnTo>
                    <a:pt x="20480" y="20787"/>
                  </a:lnTo>
                  <a:lnTo>
                    <a:pt x="20409" y="20485"/>
                  </a:lnTo>
                  <a:lnTo>
                    <a:pt x="20356" y="20158"/>
                  </a:lnTo>
                  <a:lnTo>
                    <a:pt x="20356" y="19804"/>
                  </a:lnTo>
                  <a:lnTo>
                    <a:pt x="20321" y="19083"/>
                  </a:lnTo>
                  <a:lnTo>
                    <a:pt x="20356" y="18349"/>
                  </a:lnTo>
                  <a:lnTo>
                    <a:pt x="20409" y="17641"/>
                  </a:lnTo>
                  <a:lnTo>
                    <a:pt x="20480" y="17012"/>
                  </a:lnTo>
                  <a:lnTo>
                    <a:pt x="20551" y="16488"/>
                  </a:lnTo>
                  <a:lnTo>
                    <a:pt x="20551" y="16055"/>
                  </a:lnTo>
                  <a:lnTo>
                    <a:pt x="20551" y="15911"/>
                  </a:lnTo>
                  <a:lnTo>
                    <a:pt x="20445" y="15754"/>
                  </a:lnTo>
                  <a:lnTo>
                    <a:pt x="20356" y="15610"/>
                  </a:lnTo>
                  <a:lnTo>
                    <a:pt x="20178" y="15452"/>
                  </a:lnTo>
                  <a:lnTo>
                    <a:pt x="20001" y="15334"/>
                  </a:lnTo>
                  <a:lnTo>
                    <a:pt x="19770" y="15230"/>
                  </a:lnTo>
                  <a:lnTo>
                    <a:pt x="19521" y="15125"/>
                  </a:lnTo>
                  <a:lnTo>
                    <a:pt x="19290" y="15059"/>
                  </a:lnTo>
                  <a:lnTo>
                    <a:pt x="19024" y="15007"/>
                  </a:lnTo>
                  <a:lnTo>
                    <a:pt x="18740" y="14954"/>
                  </a:lnTo>
                  <a:lnTo>
                    <a:pt x="18509" y="14954"/>
                  </a:lnTo>
                  <a:lnTo>
                    <a:pt x="18225" y="14954"/>
                  </a:lnTo>
                  <a:lnTo>
                    <a:pt x="17994" y="15007"/>
                  </a:lnTo>
                  <a:lnTo>
                    <a:pt x="17763" y="15085"/>
                  </a:lnTo>
                  <a:lnTo>
                    <a:pt x="17550" y="15177"/>
                  </a:lnTo>
                  <a:lnTo>
                    <a:pt x="17372" y="15308"/>
                  </a:lnTo>
                  <a:lnTo>
                    <a:pt x="17176" y="15426"/>
                  </a:lnTo>
                  <a:lnTo>
                    <a:pt x="16928" y="15557"/>
                  </a:lnTo>
                  <a:lnTo>
                    <a:pt x="16661" y="15636"/>
                  </a:lnTo>
                  <a:lnTo>
                    <a:pt x="16359" y="15688"/>
                  </a:lnTo>
                  <a:lnTo>
                    <a:pt x="16022" y="15715"/>
                  </a:lnTo>
                  <a:lnTo>
                    <a:pt x="15667" y="15688"/>
                  </a:lnTo>
                  <a:lnTo>
                    <a:pt x="15294" y="15662"/>
                  </a:lnTo>
                  <a:lnTo>
                    <a:pt x="14956" y="15583"/>
                  </a:lnTo>
                  <a:lnTo>
                    <a:pt x="14619" y="15479"/>
                  </a:lnTo>
                  <a:lnTo>
                    <a:pt x="14281" y="15334"/>
                  </a:lnTo>
                  <a:lnTo>
                    <a:pt x="13961" y="15177"/>
                  </a:lnTo>
                  <a:lnTo>
                    <a:pt x="13695" y="14981"/>
                  </a:lnTo>
                  <a:lnTo>
                    <a:pt x="13588" y="14850"/>
                  </a:lnTo>
                  <a:lnTo>
                    <a:pt x="13482" y="14732"/>
                  </a:lnTo>
                  <a:lnTo>
                    <a:pt x="13393" y="14600"/>
                  </a:lnTo>
                  <a:lnTo>
                    <a:pt x="13322" y="14456"/>
                  </a:lnTo>
                  <a:lnTo>
                    <a:pt x="13251" y="14299"/>
                  </a:lnTo>
                  <a:lnTo>
                    <a:pt x="13215" y="14155"/>
                  </a:lnTo>
                  <a:lnTo>
                    <a:pt x="13180" y="13971"/>
                  </a:lnTo>
                  <a:lnTo>
                    <a:pt x="13180" y="13801"/>
                  </a:lnTo>
                  <a:lnTo>
                    <a:pt x="13180" y="13591"/>
                  </a:lnTo>
                  <a:lnTo>
                    <a:pt x="13215" y="13395"/>
                  </a:lnTo>
                  <a:lnTo>
                    <a:pt x="13251" y="13198"/>
                  </a:lnTo>
                  <a:lnTo>
                    <a:pt x="13322" y="13015"/>
                  </a:lnTo>
                  <a:lnTo>
                    <a:pt x="13393" y="12870"/>
                  </a:lnTo>
                  <a:lnTo>
                    <a:pt x="13482" y="12713"/>
                  </a:lnTo>
                  <a:lnTo>
                    <a:pt x="13588" y="12569"/>
                  </a:lnTo>
                  <a:lnTo>
                    <a:pt x="13730" y="12438"/>
                  </a:lnTo>
                  <a:lnTo>
                    <a:pt x="13997" y="12215"/>
                  </a:lnTo>
                  <a:lnTo>
                    <a:pt x="14334" y="12005"/>
                  </a:lnTo>
                  <a:lnTo>
                    <a:pt x="14690" y="11861"/>
                  </a:lnTo>
                  <a:lnTo>
                    <a:pt x="15063" y="11756"/>
                  </a:lnTo>
                  <a:lnTo>
                    <a:pt x="15436" y="11678"/>
                  </a:lnTo>
                  <a:lnTo>
                    <a:pt x="15809" y="11638"/>
                  </a:lnTo>
                  <a:lnTo>
                    <a:pt x="16182" y="11638"/>
                  </a:lnTo>
                  <a:lnTo>
                    <a:pt x="16555" y="11678"/>
                  </a:lnTo>
                  <a:lnTo>
                    <a:pt x="16910" y="11730"/>
                  </a:lnTo>
                  <a:lnTo>
                    <a:pt x="17248" y="11835"/>
                  </a:lnTo>
                  <a:lnTo>
                    <a:pt x="17514" y="11966"/>
                  </a:lnTo>
                  <a:lnTo>
                    <a:pt x="17763" y="12110"/>
                  </a:lnTo>
                  <a:lnTo>
                    <a:pt x="17887" y="12215"/>
                  </a:lnTo>
                  <a:lnTo>
                    <a:pt x="18065" y="12307"/>
                  </a:lnTo>
                  <a:lnTo>
                    <a:pt x="18260" y="12412"/>
                  </a:lnTo>
                  <a:lnTo>
                    <a:pt x="18438" y="12464"/>
                  </a:lnTo>
                  <a:lnTo>
                    <a:pt x="18669" y="12543"/>
                  </a:lnTo>
                  <a:lnTo>
                    <a:pt x="18882" y="12569"/>
                  </a:lnTo>
                  <a:lnTo>
                    <a:pt x="19113" y="12595"/>
                  </a:lnTo>
                  <a:lnTo>
                    <a:pt x="19361" y="12608"/>
                  </a:lnTo>
                  <a:lnTo>
                    <a:pt x="19592" y="12608"/>
                  </a:lnTo>
                  <a:lnTo>
                    <a:pt x="19841" y="12595"/>
                  </a:lnTo>
                  <a:lnTo>
                    <a:pt x="20072" y="12543"/>
                  </a:lnTo>
                  <a:lnTo>
                    <a:pt x="20321" y="12490"/>
                  </a:lnTo>
                  <a:lnTo>
                    <a:pt x="20551" y="12438"/>
                  </a:lnTo>
                  <a:lnTo>
                    <a:pt x="20800" y="12333"/>
                  </a:lnTo>
                  <a:lnTo>
                    <a:pt x="20996" y="12241"/>
                  </a:lnTo>
                  <a:lnTo>
                    <a:pt x="21244" y="12110"/>
                  </a:lnTo>
                  <a:lnTo>
                    <a:pt x="21298" y="12032"/>
                  </a:lnTo>
                  <a:lnTo>
                    <a:pt x="21404" y="11966"/>
                  </a:lnTo>
                  <a:lnTo>
                    <a:pt x="21475" y="11861"/>
                  </a:lnTo>
                  <a:lnTo>
                    <a:pt x="21511" y="11730"/>
                  </a:lnTo>
                  <a:lnTo>
                    <a:pt x="21617" y="11481"/>
                  </a:lnTo>
                  <a:lnTo>
                    <a:pt x="21653" y="11180"/>
                  </a:lnTo>
                  <a:lnTo>
                    <a:pt x="21653" y="10826"/>
                  </a:lnTo>
                  <a:lnTo>
                    <a:pt x="21653" y="10472"/>
                  </a:lnTo>
                  <a:lnTo>
                    <a:pt x="21582" y="10092"/>
                  </a:lnTo>
                  <a:lnTo>
                    <a:pt x="21511" y="9725"/>
                  </a:lnTo>
                  <a:lnTo>
                    <a:pt x="21298" y="8912"/>
                  </a:lnTo>
                  <a:lnTo>
                    <a:pt x="21067" y="8191"/>
                  </a:lnTo>
                  <a:lnTo>
                    <a:pt x="20800" y="7536"/>
                  </a:lnTo>
                  <a:lnTo>
                    <a:pt x="20551" y="7025"/>
                  </a:lnTo>
                  <a:lnTo>
                    <a:pt x="20001" y="7103"/>
                  </a:lnTo>
                  <a:lnTo>
                    <a:pt x="19432" y="7156"/>
                  </a:lnTo>
                  <a:lnTo>
                    <a:pt x="18846" y="7208"/>
                  </a:lnTo>
                  <a:lnTo>
                    <a:pt x="18225" y="7208"/>
                  </a:lnTo>
                  <a:lnTo>
                    <a:pt x="17656" y="7208"/>
                  </a:lnTo>
                  <a:lnTo>
                    <a:pt x="17070" y="7182"/>
                  </a:lnTo>
                  <a:lnTo>
                    <a:pt x="16484" y="7156"/>
                  </a:lnTo>
                  <a:lnTo>
                    <a:pt x="15986" y="7103"/>
                  </a:lnTo>
                  <a:lnTo>
                    <a:pt x="14992" y="6999"/>
                  </a:lnTo>
                  <a:lnTo>
                    <a:pt x="14210" y="6907"/>
                  </a:lnTo>
                  <a:lnTo>
                    <a:pt x="13695" y="6828"/>
                  </a:lnTo>
                  <a:lnTo>
                    <a:pt x="13517" y="6802"/>
                  </a:lnTo>
                  <a:lnTo>
                    <a:pt x="13073" y="6645"/>
                  </a:lnTo>
                  <a:lnTo>
                    <a:pt x="12700" y="6474"/>
                  </a:lnTo>
                  <a:lnTo>
                    <a:pt x="12363" y="6304"/>
                  </a:lnTo>
                  <a:lnTo>
                    <a:pt x="12132" y="6094"/>
                  </a:lnTo>
                  <a:lnTo>
                    <a:pt x="11919" y="5871"/>
                  </a:lnTo>
                  <a:lnTo>
                    <a:pt x="11776" y="5649"/>
                  </a:lnTo>
                  <a:lnTo>
                    <a:pt x="11688" y="5413"/>
                  </a:lnTo>
                  <a:lnTo>
                    <a:pt x="11617" y="5190"/>
                  </a:lnTo>
                  <a:lnTo>
                    <a:pt x="11617" y="4941"/>
                  </a:lnTo>
                  <a:lnTo>
                    <a:pt x="11652" y="4718"/>
                  </a:lnTo>
                  <a:lnTo>
                    <a:pt x="11723" y="4482"/>
                  </a:lnTo>
                  <a:lnTo>
                    <a:pt x="11812" y="4285"/>
                  </a:lnTo>
                  <a:lnTo>
                    <a:pt x="11919" y="4089"/>
                  </a:lnTo>
                  <a:lnTo>
                    <a:pt x="12096" y="3905"/>
                  </a:lnTo>
                  <a:lnTo>
                    <a:pt x="12292" y="3735"/>
                  </a:lnTo>
                  <a:lnTo>
                    <a:pt x="12505" y="3604"/>
                  </a:lnTo>
                  <a:lnTo>
                    <a:pt x="12700" y="3460"/>
                  </a:lnTo>
                  <a:lnTo>
                    <a:pt x="12878" y="3250"/>
                  </a:lnTo>
                  <a:lnTo>
                    <a:pt x="13038" y="3027"/>
                  </a:lnTo>
                  <a:lnTo>
                    <a:pt x="13180" y="2752"/>
                  </a:lnTo>
                  <a:lnTo>
                    <a:pt x="13286" y="2477"/>
                  </a:lnTo>
                  <a:lnTo>
                    <a:pt x="13322" y="2175"/>
                  </a:lnTo>
                  <a:lnTo>
                    <a:pt x="13357" y="1874"/>
                  </a:lnTo>
                  <a:lnTo>
                    <a:pt x="13286" y="1572"/>
                  </a:lnTo>
                  <a:lnTo>
                    <a:pt x="13180" y="1271"/>
                  </a:lnTo>
                  <a:lnTo>
                    <a:pt x="13038" y="983"/>
                  </a:lnTo>
                  <a:lnTo>
                    <a:pt x="12949" y="865"/>
                  </a:lnTo>
                  <a:lnTo>
                    <a:pt x="12807" y="733"/>
                  </a:lnTo>
                  <a:lnTo>
                    <a:pt x="12665" y="616"/>
                  </a:lnTo>
                  <a:lnTo>
                    <a:pt x="12505" y="511"/>
                  </a:lnTo>
                  <a:lnTo>
                    <a:pt x="12327" y="406"/>
                  </a:lnTo>
                  <a:lnTo>
                    <a:pt x="12132" y="314"/>
                  </a:lnTo>
                  <a:lnTo>
                    <a:pt x="11883" y="235"/>
                  </a:lnTo>
                  <a:lnTo>
                    <a:pt x="11652" y="183"/>
                  </a:lnTo>
                  <a:lnTo>
                    <a:pt x="11368" y="104"/>
                  </a:lnTo>
                  <a:lnTo>
                    <a:pt x="11101" y="78"/>
                  </a:lnTo>
                  <a:lnTo>
                    <a:pt x="10800" y="52"/>
                  </a:lnTo>
                  <a:lnTo>
                    <a:pt x="10444" y="52"/>
                  </a:lnTo>
                  <a:lnTo>
                    <a:pt x="10142" y="52"/>
                  </a:lnTo>
                  <a:lnTo>
                    <a:pt x="9840" y="78"/>
                  </a:lnTo>
                  <a:lnTo>
                    <a:pt x="9574" y="104"/>
                  </a:lnTo>
                  <a:lnTo>
                    <a:pt x="9325" y="157"/>
                  </a:lnTo>
                  <a:lnTo>
                    <a:pt x="9094" y="209"/>
                  </a:lnTo>
                  <a:lnTo>
                    <a:pt x="8846" y="262"/>
                  </a:lnTo>
                  <a:lnTo>
                    <a:pt x="8650" y="340"/>
                  </a:lnTo>
                  <a:lnTo>
                    <a:pt x="8437" y="432"/>
                  </a:lnTo>
                  <a:lnTo>
                    <a:pt x="8277" y="511"/>
                  </a:lnTo>
                  <a:lnTo>
                    <a:pt x="8100" y="616"/>
                  </a:lnTo>
                  <a:lnTo>
                    <a:pt x="7957" y="707"/>
                  </a:lnTo>
                  <a:lnTo>
                    <a:pt x="7833" y="838"/>
                  </a:lnTo>
                  <a:lnTo>
                    <a:pt x="7620" y="1061"/>
                  </a:lnTo>
                  <a:lnTo>
                    <a:pt x="7442" y="1336"/>
                  </a:lnTo>
                  <a:lnTo>
                    <a:pt x="7353" y="1599"/>
                  </a:lnTo>
                  <a:lnTo>
                    <a:pt x="7318" y="1900"/>
                  </a:lnTo>
                  <a:lnTo>
                    <a:pt x="7318" y="2175"/>
                  </a:lnTo>
                  <a:lnTo>
                    <a:pt x="7353" y="2450"/>
                  </a:lnTo>
                  <a:lnTo>
                    <a:pt x="7442" y="2726"/>
                  </a:lnTo>
                  <a:lnTo>
                    <a:pt x="7620" y="2975"/>
                  </a:lnTo>
                  <a:lnTo>
                    <a:pt x="7833" y="3198"/>
                  </a:lnTo>
                  <a:lnTo>
                    <a:pt x="8064" y="3433"/>
                  </a:lnTo>
                  <a:lnTo>
                    <a:pt x="8295" y="3630"/>
                  </a:lnTo>
                  <a:lnTo>
                    <a:pt x="8508" y="3853"/>
                  </a:lnTo>
                  <a:lnTo>
                    <a:pt x="8686" y="4089"/>
                  </a:lnTo>
                  <a:lnTo>
                    <a:pt x="8775" y="4312"/>
                  </a:lnTo>
                  <a:lnTo>
                    <a:pt x="8846" y="4561"/>
                  </a:lnTo>
                  <a:lnTo>
                    <a:pt x="8846" y="4810"/>
                  </a:lnTo>
                  <a:lnTo>
                    <a:pt x="8810" y="5059"/>
                  </a:lnTo>
                  <a:lnTo>
                    <a:pt x="8721" y="5295"/>
                  </a:lnTo>
                  <a:lnTo>
                    <a:pt x="8579" y="5544"/>
                  </a:lnTo>
                  <a:lnTo>
                    <a:pt x="8366" y="5766"/>
                  </a:lnTo>
                  <a:lnTo>
                    <a:pt x="8135" y="5976"/>
                  </a:lnTo>
                  <a:lnTo>
                    <a:pt x="7833" y="6199"/>
                  </a:lnTo>
                  <a:lnTo>
                    <a:pt x="7478" y="6369"/>
                  </a:lnTo>
                  <a:lnTo>
                    <a:pt x="7069" y="6527"/>
                  </a:lnTo>
                  <a:lnTo>
                    <a:pt x="6590" y="6671"/>
                  </a:lnTo>
                  <a:lnTo>
                    <a:pt x="6092" y="6802"/>
                  </a:lnTo>
                  <a:lnTo>
                    <a:pt x="5684" y="6802"/>
                  </a:lnTo>
                  <a:lnTo>
                    <a:pt x="5133" y="6802"/>
                  </a:lnTo>
                  <a:lnTo>
                    <a:pt x="4547" y="6802"/>
                  </a:lnTo>
                  <a:lnTo>
                    <a:pt x="3872" y="6802"/>
                  </a:lnTo>
                  <a:lnTo>
                    <a:pt x="3144" y="6802"/>
                  </a:lnTo>
                  <a:lnTo>
                    <a:pt x="2362" y="6802"/>
                  </a:lnTo>
                  <a:lnTo>
                    <a:pt x="1545" y="6802"/>
                  </a:lnTo>
                  <a:lnTo>
                    <a:pt x="692" y="6802"/>
                  </a:lnTo>
                  <a:lnTo>
                    <a:pt x="586" y="7234"/>
                  </a:lnTo>
                  <a:lnTo>
                    <a:pt x="461" y="7837"/>
                  </a:lnTo>
                  <a:lnTo>
                    <a:pt x="355" y="8493"/>
                  </a:lnTo>
                  <a:lnTo>
                    <a:pt x="248" y="9187"/>
                  </a:lnTo>
                  <a:lnTo>
                    <a:pt x="142" y="9869"/>
                  </a:lnTo>
                  <a:lnTo>
                    <a:pt x="106" y="10498"/>
                  </a:lnTo>
                  <a:lnTo>
                    <a:pt x="106" y="10983"/>
                  </a:lnTo>
                  <a:lnTo>
                    <a:pt x="106" y="11311"/>
                  </a:lnTo>
                  <a:lnTo>
                    <a:pt x="213" y="11481"/>
                  </a:lnTo>
                  <a:lnTo>
                    <a:pt x="319" y="11651"/>
                  </a:lnTo>
                  <a:lnTo>
                    <a:pt x="497" y="11783"/>
                  </a:lnTo>
                  <a:lnTo>
                    <a:pt x="692" y="11914"/>
                  </a:lnTo>
                  <a:lnTo>
                    <a:pt x="941" y="12032"/>
                  </a:lnTo>
                  <a:lnTo>
                    <a:pt x="1207" y="12110"/>
                  </a:lnTo>
                  <a:lnTo>
                    <a:pt x="1509" y="12189"/>
                  </a:lnTo>
                  <a:lnTo>
                    <a:pt x="1794" y="12241"/>
                  </a:lnTo>
                  <a:lnTo>
                    <a:pt x="2131" y="12267"/>
                  </a:lnTo>
                  <a:lnTo>
                    <a:pt x="2433" y="12281"/>
                  </a:lnTo>
                  <a:lnTo>
                    <a:pt x="2735" y="12267"/>
                  </a:lnTo>
                  <a:lnTo>
                    <a:pt x="3055" y="12241"/>
                  </a:lnTo>
                  <a:lnTo>
                    <a:pt x="3357" y="12189"/>
                  </a:lnTo>
                  <a:lnTo>
                    <a:pt x="3623" y="12084"/>
                  </a:lnTo>
                  <a:lnTo>
                    <a:pt x="3872" y="11979"/>
                  </a:lnTo>
                  <a:lnTo>
                    <a:pt x="4103" y="11861"/>
                  </a:lnTo>
                  <a:lnTo>
                    <a:pt x="4316" y="11704"/>
                  </a:lnTo>
                  <a:lnTo>
                    <a:pt x="4582" y="11612"/>
                  </a:lnTo>
                  <a:lnTo>
                    <a:pt x="4849" y="11533"/>
                  </a:lnTo>
                  <a:lnTo>
                    <a:pt x="5169" y="11507"/>
                  </a:lnTo>
                  <a:lnTo>
                    <a:pt x="5506" y="11481"/>
                  </a:lnTo>
                  <a:lnTo>
                    <a:pt x="5808" y="11507"/>
                  </a:lnTo>
                  <a:lnTo>
                    <a:pt x="6146" y="11560"/>
                  </a:lnTo>
                  <a:lnTo>
                    <a:pt x="6501" y="11651"/>
                  </a:lnTo>
                  <a:lnTo>
                    <a:pt x="6803" y="11783"/>
                  </a:lnTo>
                  <a:lnTo>
                    <a:pt x="7105" y="11940"/>
                  </a:lnTo>
                  <a:lnTo>
                    <a:pt x="7353" y="12110"/>
                  </a:lnTo>
                  <a:lnTo>
                    <a:pt x="7584" y="12333"/>
                  </a:lnTo>
                  <a:lnTo>
                    <a:pt x="7798" y="12595"/>
                  </a:lnTo>
                  <a:lnTo>
                    <a:pt x="7922" y="12870"/>
                  </a:lnTo>
                  <a:lnTo>
                    <a:pt x="8028" y="13198"/>
                  </a:lnTo>
                  <a:lnTo>
                    <a:pt x="8064" y="13526"/>
                  </a:lnTo>
                  <a:lnTo>
                    <a:pt x="8028" y="13775"/>
                  </a:lnTo>
                  <a:lnTo>
                    <a:pt x="7922" y="13998"/>
                  </a:lnTo>
                  <a:lnTo>
                    <a:pt x="7798" y="14220"/>
                  </a:lnTo>
                  <a:lnTo>
                    <a:pt x="7584" y="14404"/>
                  </a:lnTo>
                  <a:lnTo>
                    <a:pt x="7353" y="14574"/>
                  </a:lnTo>
                  <a:lnTo>
                    <a:pt x="7105" y="14732"/>
                  </a:lnTo>
                  <a:lnTo>
                    <a:pt x="6803" y="14850"/>
                  </a:lnTo>
                  <a:lnTo>
                    <a:pt x="6501" y="14954"/>
                  </a:lnTo>
                  <a:lnTo>
                    <a:pt x="6146" y="15033"/>
                  </a:lnTo>
                  <a:lnTo>
                    <a:pt x="5808" y="15085"/>
                  </a:lnTo>
                  <a:lnTo>
                    <a:pt x="5506" y="15085"/>
                  </a:lnTo>
                  <a:lnTo>
                    <a:pt x="5169" y="15059"/>
                  </a:lnTo>
                  <a:lnTo>
                    <a:pt x="4849" y="15007"/>
                  </a:lnTo>
                  <a:lnTo>
                    <a:pt x="4582" y="14902"/>
                  </a:lnTo>
                  <a:lnTo>
                    <a:pt x="4316" y="14784"/>
                  </a:lnTo>
                  <a:lnTo>
                    <a:pt x="4103" y="14600"/>
                  </a:lnTo>
                  <a:lnTo>
                    <a:pt x="3907" y="14430"/>
                  </a:lnTo>
                  <a:lnTo>
                    <a:pt x="3659" y="14299"/>
                  </a:lnTo>
                  <a:lnTo>
                    <a:pt x="3428" y="14194"/>
                  </a:lnTo>
                  <a:lnTo>
                    <a:pt x="3179" y="14129"/>
                  </a:lnTo>
                  <a:lnTo>
                    <a:pt x="2913" y="14102"/>
                  </a:lnTo>
                  <a:lnTo>
                    <a:pt x="2646" y="14102"/>
                  </a:lnTo>
                  <a:lnTo>
                    <a:pt x="2362" y="14129"/>
                  </a:lnTo>
                  <a:lnTo>
                    <a:pt x="2096" y="14168"/>
                  </a:lnTo>
                  <a:lnTo>
                    <a:pt x="1811" y="14273"/>
                  </a:lnTo>
                  <a:lnTo>
                    <a:pt x="1545" y="14378"/>
                  </a:lnTo>
                  <a:lnTo>
                    <a:pt x="1314" y="14496"/>
                  </a:lnTo>
                  <a:lnTo>
                    <a:pt x="1065" y="14653"/>
                  </a:lnTo>
                  <a:lnTo>
                    <a:pt x="870" y="14797"/>
                  </a:lnTo>
                  <a:lnTo>
                    <a:pt x="657" y="14981"/>
                  </a:lnTo>
                  <a:lnTo>
                    <a:pt x="497" y="15177"/>
                  </a:lnTo>
                  <a:lnTo>
                    <a:pt x="390" y="15413"/>
                  </a:lnTo>
                  <a:lnTo>
                    <a:pt x="284" y="15636"/>
                  </a:lnTo>
                  <a:lnTo>
                    <a:pt x="248" y="15911"/>
                  </a:lnTo>
                  <a:lnTo>
                    <a:pt x="284" y="16239"/>
                  </a:lnTo>
                  <a:lnTo>
                    <a:pt x="319" y="16566"/>
                  </a:lnTo>
                  <a:lnTo>
                    <a:pt x="497" y="17340"/>
                  </a:lnTo>
                  <a:lnTo>
                    <a:pt x="692" y="18152"/>
                  </a:lnTo>
                  <a:lnTo>
                    <a:pt x="799" y="18559"/>
                  </a:lnTo>
                  <a:lnTo>
                    <a:pt x="905" y="18978"/>
                  </a:lnTo>
                  <a:lnTo>
                    <a:pt x="959" y="19384"/>
                  </a:lnTo>
                  <a:lnTo>
                    <a:pt x="994" y="19791"/>
                  </a:lnTo>
                  <a:lnTo>
                    <a:pt x="994" y="20132"/>
                  </a:lnTo>
                  <a:lnTo>
                    <a:pt x="959" y="20485"/>
                  </a:lnTo>
                  <a:lnTo>
                    <a:pt x="941" y="20669"/>
                  </a:lnTo>
                  <a:lnTo>
                    <a:pt x="870" y="20813"/>
                  </a:lnTo>
                  <a:lnTo>
                    <a:pt x="799" y="20970"/>
                  </a:lnTo>
                  <a:lnTo>
                    <a:pt x="692" y="21088"/>
                  </a:lnTo>
                  <a:lnTo>
                    <a:pt x="1474" y="20997"/>
                  </a:lnTo>
                  <a:lnTo>
                    <a:pt x="2291" y="20866"/>
                  </a:lnTo>
                  <a:lnTo>
                    <a:pt x="3108" y="20787"/>
                  </a:lnTo>
                  <a:lnTo>
                    <a:pt x="3907" y="20721"/>
                  </a:lnTo>
                  <a:lnTo>
                    <a:pt x="4653" y="20695"/>
                  </a:lnTo>
                  <a:lnTo>
                    <a:pt x="5364" y="20695"/>
                  </a:lnTo>
                  <a:lnTo>
                    <a:pt x="5701" y="20721"/>
                  </a:lnTo>
                  <a:lnTo>
                    <a:pt x="6057" y="20761"/>
                  </a:lnTo>
                  <a:lnTo>
                    <a:pt x="6323" y="20813"/>
                  </a:lnTo>
                  <a:lnTo>
                    <a:pt x="6625" y="20892"/>
                  </a:lnTo>
                  <a:close/>
                </a:path>
              </a:pathLst>
            </a:custGeom>
            <a:solidFill>
              <a:srgbClr val="FFBE7D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423252" y="4424809"/>
              <a:ext cx="717530" cy="4007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>
                  <a:solidFill>
                    <a:srgbClr val="FF0000"/>
                  </a:solidFill>
                </a:rPr>
                <a:t>cout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5430773" y="4177816"/>
            <a:ext cx="912221" cy="535320"/>
            <a:chOff x="6747386" y="2550231"/>
            <a:chExt cx="978727" cy="580884"/>
          </a:xfrm>
        </p:grpSpPr>
        <p:sp>
          <p:nvSpPr>
            <p:cNvPr id="47" name="Puzzle1"/>
            <p:cNvSpPr>
              <a:spLocks noEditPoints="1" noChangeArrowheads="1"/>
            </p:cNvSpPr>
            <p:nvPr/>
          </p:nvSpPr>
          <p:spPr bwMode="auto">
            <a:xfrm>
              <a:off x="6747386" y="2550231"/>
              <a:ext cx="978727" cy="580884"/>
            </a:xfrm>
            <a:custGeom>
              <a:avLst/>
              <a:gdLst>
                <a:gd name="T0" fmla="*/ 16740 w 21600"/>
                <a:gd name="T1" fmla="*/ 21078 h 21600"/>
                <a:gd name="T2" fmla="*/ 16976 w 21600"/>
                <a:gd name="T3" fmla="*/ 521 h 21600"/>
                <a:gd name="T4" fmla="*/ 4725 w 21600"/>
                <a:gd name="T5" fmla="*/ 856 h 21600"/>
                <a:gd name="T6" fmla="*/ 5040 w 21600"/>
                <a:gd name="T7" fmla="*/ 21004 h 21600"/>
                <a:gd name="T8" fmla="*/ 10811 w 21600"/>
                <a:gd name="T9" fmla="*/ 12885 h 21600"/>
                <a:gd name="T10" fmla="*/ 10845 w 21600"/>
                <a:gd name="T11" fmla="*/ 8714 h 21600"/>
                <a:gd name="T12" fmla="*/ 21600 w 21600"/>
                <a:gd name="T13" fmla="*/ 10000 h 21600"/>
                <a:gd name="T14" fmla="*/ 56 w 21600"/>
                <a:gd name="T15" fmla="*/ 10000 h 21600"/>
                <a:gd name="T16" fmla="*/ 6086 w 21600"/>
                <a:gd name="T17" fmla="*/ 2569 h 21600"/>
                <a:gd name="T18" fmla="*/ 16132 w 21600"/>
                <a:gd name="T19" fmla="*/ 1955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9360" y="20836"/>
                  </a:moveTo>
                  <a:lnTo>
                    <a:pt x="9528" y="20836"/>
                  </a:lnTo>
                  <a:lnTo>
                    <a:pt x="9686" y="20762"/>
                  </a:lnTo>
                  <a:lnTo>
                    <a:pt x="9810" y="20687"/>
                  </a:lnTo>
                  <a:lnTo>
                    <a:pt x="9922" y="20575"/>
                  </a:lnTo>
                  <a:lnTo>
                    <a:pt x="10012" y="20426"/>
                  </a:lnTo>
                  <a:lnTo>
                    <a:pt x="10068" y="20296"/>
                  </a:lnTo>
                  <a:lnTo>
                    <a:pt x="10113" y="20110"/>
                  </a:lnTo>
                  <a:lnTo>
                    <a:pt x="10136" y="19905"/>
                  </a:lnTo>
                  <a:lnTo>
                    <a:pt x="10136" y="19682"/>
                  </a:lnTo>
                  <a:lnTo>
                    <a:pt x="10113" y="19440"/>
                  </a:lnTo>
                  <a:lnTo>
                    <a:pt x="10068" y="19142"/>
                  </a:lnTo>
                  <a:lnTo>
                    <a:pt x="10012" y="18900"/>
                  </a:lnTo>
                  <a:lnTo>
                    <a:pt x="9900" y="18620"/>
                  </a:lnTo>
                  <a:lnTo>
                    <a:pt x="9787" y="18285"/>
                  </a:lnTo>
                  <a:lnTo>
                    <a:pt x="9641" y="17968"/>
                  </a:lnTo>
                  <a:lnTo>
                    <a:pt x="9472" y="17652"/>
                  </a:lnTo>
                  <a:lnTo>
                    <a:pt x="9382" y="17466"/>
                  </a:lnTo>
                  <a:lnTo>
                    <a:pt x="9315" y="17298"/>
                  </a:lnTo>
                  <a:lnTo>
                    <a:pt x="9258" y="17112"/>
                  </a:lnTo>
                  <a:lnTo>
                    <a:pt x="9191" y="16926"/>
                  </a:lnTo>
                  <a:lnTo>
                    <a:pt x="9123" y="16535"/>
                  </a:lnTo>
                  <a:lnTo>
                    <a:pt x="9101" y="16144"/>
                  </a:lnTo>
                  <a:lnTo>
                    <a:pt x="9101" y="15753"/>
                  </a:lnTo>
                  <a:lnTo>
                    <a:pt x="9168" y="15362"/>
                  </a:lnTo>
                  <a:lnTo>
                    <a:pt x="9236" y="14971"/>
                  </a:lnTo>
                  <a:lnTo>
                    <a:pt x="9360" y="14580"/>
                  </a:lnTo>
                  <a:lnTo>
                    <a:pt x="9495" y="14244"/>
                  </a:lnTo>
                  <a:lnTo>
                    <a:pt x="9663" y="13891"/>
                  </a:lnTo>
                  <a:lnTo>
                    <a:pt x="9855" y="13611"/>
                  </a:lnTo>
                  <a:lnTo>
                    <a:pt x="10068" y="13351"/>
                  </a:lnTo>
                  <a:lnTo>
                    <a:pt x="10293" y="13146"/>
                  </a:lnTo>
                  <a:lnTo>
                    <a:pt x="10552" y="12997"/>
                  </a:lnTo>
                  <a:lnTo>
                    <a:pt x="10811" y="12885"/>
                  </a:lnTo>
                  <a:lnTo>
                    <a:pt x="11069" y="12866"/>
                  </a:lnTo>
                  <a:lnTo>
                    <a:pt x="11351" y="12885"/>
                  </a:lnTo>
                  <a:lnTo>
                    <a:pt x="11610" y="12997"/>
                  </a:lnTo>
                  <a:lnTo>
                    <a:pt x="11846" y="13183"/>
                  </a:lnTo>
                  <a:lnTo>
                    <a:pt x="12060" y="13388"/>
                  </a:lnTo>
                  <a:lnTo>
                    <a:pt x="12251" y="13648"/>
                  </a:lnTo>
                  <a:lnTo>
                    <a:pt x="12419" y="13928"/>
                  </a:lnTo>
                  <a:lnTo>
                    <a:pt x="12555" y="14244"/>
                  </a:lnTo>
                  <a:lnTo>
                    <a:pt x="12690" y="14617"/>
                  </a:lnTo>
                  <a:lnTo>
                    <a:pt x="12768" y="15008"/>
                  </a:lnTo>
                  <a:lnTo>
                    <a:pt x="12836" y="15399"/>
                  </a:lnTo>
                  <a:lnTo>
                    <a:pt x="12858" y="15753"/>
                  </a:lnTo>
                  <a:lnTo>
                    <a:pt x="12858" y="16144"/>
                  </a:lnTo>
                  <a:lnTo>
                    <a:pt x="12813" y="16535"/>
                  </a:lnTo>
                  <a:lnTo>
                    <a:pt x="12746" y="16888"/>
                  </a:lnTo>
                  <a:lnTo>
                    <a:pt x="12667" y="17224"/>
                  </a:lnTo>
                  <a:lnTo>
                    <a:pt x="12510" y="17503"/>
                  </a:lnTo>
                  <a:lnTo>
                    <a:pt x="12228" y="18043"/>
                  </a:lnTo>
                  <a:lnTo>
                    <a:pt x="11970" y="18546"/>
                  </a:lnTo>
                  <a:lnTo>
                    <a:pt x="11868" y="18751"/>
                  </a:lnTo>
                  <a:lnTo>
                    <a:pt x="11778" y="18974"/>
                  </a:lnTo>
                  <a:lnTo>
                    <a:pt x="11711" y="19179"/>
                  </a:lnTo>
                  <a:lnTo>
                    <a:pt x="11666" y="19365"/>
                  </a:lnTo>
                  <a:lnTo>
                    <a:pt x="11632" y="19570"/>
                  </a:lnTo>
                  <a:lnTo>
                    <a:pt x="11632" y="19756"/>
                  </a:lnTo>
                  <a:lnTo>
                    <a:pt x="11632" y="19942"/>
                  </a:lnTo>
                  <a:lnTo>
                    <a:pt x="11643" y="20110"/>
                  </a:lnTo>
                  <a:lnTo>
                    <a:pt x="11711" y="20296"/>
                  </a:lnTo>
                  <a:lnTo>
                    <a:pt x="11801" y="20464"/>
                  </a:lnTo>
                  <a:lnTo>
                    <a:pt x="11891" y="20650"/>
                  </a:lnTo>
                  <a:lnTo>
                    <a:pt x="12037" y="20836"/>
                  </a:lnTo>
                  <a:lnTo>
                    <a:pt x="12206" y="21004"/>
                  </a:lnTo>
                  <a:lnTo>
                    <a:pt x="12419" y="21190"/>
                  </a:lnTo>
                  <a:lnTo>
                    <a:pt x="12667" y="21320"/>
                  </a:lnTo>
                  <a:lnTo>
                    <a:pt x="12960" y="21432"/>
                  </a:lnTo>
                  <a:lnTo>
                    <a:pt x="13286" y="21544"/>
                  </a:lnTo>
                  <a:lnTo>
                    <a:pt x="13612" y="21655"/>
                  </a:lnTo>
                  <a:lnTo>
                    <a:pt x="13983" y="21693"/>
                  </a:lnTo>
                  <a:lnTo>
                    <a:pt x="14343" y="21730"/>
                  </a:lnTo>
                  <a:lnTo>
                    <a:pt x="14715" y="21730"/>
                  </a:lnTo>
                  <a:lnTo>
                    <a:pt x="15075" y="21730"/>
                  </a:lnTo>
                  <a:lnTo>
                    <a:pt x="15446" y="21655"/>
                  </a:lnTo>
                  <a:lnTo>
                    <a:pt x="15794" y="21581"/>
                  </a:lnTo>
                  <a:lnTo>
                    <a:pt x="16132" y="21432"/>
                  </a:lnTo>
                  <a:lnTo>
                    <a:pt x="16458" y="21302"/>
                  </a:lnTo>
                  <a:lnTo>
                    <a:pt x="16740" y="21078"/>
                  </a:lnTo>
                  <a:lnTo>
                    <a:pt x="16976" y="20836"/>
                  </a:lnTo>
                  <a:lnTo>
                    <a:pt x="17043" y="20650"/>
                  </a:lnTo>
                  <a:lnTo>
                    <a:pt x="17088" y="20426"/>
                  </a:lnTo>
                  <a:lnTo>
                    <a:pt x="17133" y="20222"/>
                  </a:lnTo>
                  <a:lnTo>
                    <a:pt x="17156" y="19980"/>
                  </a:lnTo>
                  <a:lnTo>
                    <a:pt x="17167" y="19477"/>
                  </a:lnTo>
                  <a:lnTo>
                    <a:pt x="17167" y="18974"/>
                  </a:lnTo>
                  <a:lnTo>
                    <a:pt x="17156" y="18397"/>
                  </a:lnTo>
                  <a:lnTo>
                    <a:pt x="17111" y="17820"/>
                  </a:lnTo>
                  <a:lnTo>
                    <a:pt x="17066" y="17261"/>
                  </a:lnTo>
                  <a:lnTo>
                    <a:pt x="16998" y="16646"/>
                  </a:lnTo>
                  <a:lnTo>
                    <a:pt x="16852" y="15511"/>
                  </a:lnTo>
                  <a:lnTo>
                    <a:pt x="16740" y="14393"/>
                  </a:lnTo>
                  <a:lnTo>
                    <a:pt x="16717" y="13928"/>
                  </a:lnTo>
                  <a:lnTo>
                    <a:pt x="16695" y="13462"/>
                  </a:lnTo>
                  <a:lnTo>
                    <a:pt x="16717" y="13071"/>
                  </a:lnTo>
                  <a:lnTo>
                    <a:pt x="16785" y="12755"/>
                  </a:lnTo>
                  <a:lnTo>
                    <a:pt x="16852" y="12419"/>
                  </a:lnTo>
                  <a:lnTo>
                    <a:pt x="16953" y="12140"/>
                  </a:lnTo>
                  <a:lnTo>
                    <a:pt x="17088" y="11898"/>
                  </a:lnTo>
                  <a:lnTo>
                    <a:pt x="17212" y="11675"/>
                  </a:lnTo>
                  <a:lnTo>
                    <a:pt x="17370" y="11470"/>
                  </a:lnTo>
                  <a:lnTo>
                    <a:pt x="17516" y="11284"/>
                  </a:lnTo>
                  <a:lnTo>
                    <a:pt x="17696" y="11135"/>
                  </a:lnTo>
                  <a:lnTo>
                    <a:pt x="17865" y="11042"/>
                  </a:lnTo>
                  <a:lnTo>
                    <a:pt x="18033" y="10930"/>
                  </a:lnTo>
                  <a:lnTo>
                    <a:pt x="18213" y="10893"/>
                  </a:lnTo>
                  <a:lnTo>
                    <a:pt x="18382" y="10893"/>
                  </a:lnTo>
                  <a:lnTo>
                    <a:pt x="18551" y="10967"/>
                  </a:lnTo>
                  <a:lnTo>
                    <a:pt x="18708" y="11042"/>
                  </a:lnTo>
                  <a:lnTo>
                    <a:pt x="18855" y="11172"/>
                  </a:lnTo>
                  <a:lnTo>
                    <a:pt x="19012" y="11358"/>
                  </a:lnTo>
                  <a:lnTo>
                    <a:pt x="19136" y="11600"/>
                  </a:lnTo>
                  <a:lnTo>
                    <a:pt x="19271" y="11861"/>
                  </a:lnTo>
                  <a:lnTo>
                    <a:pt x="19440" y="12028"/>
                  </a:lnTo>
                  <a:lnTo>
                    <a:pt x="19608" y="12177"/>
                  </a:lnTo>
                  <a:lnTo>
                    <a:pt x="19822" y="12289"/>
                  </a:lnTo>
                  <a:lnTo>
                    <a:pt x="20025" y="12289"/>
                  </a:lnTo>
                  <a:lnTo>
                    <a:pt x="20238" y="12289"/>
                  </a:lnTo>
                  <a:lnTo>
                    <a:pt x="20452" y="12215"/>
                  </a:lnTo>
                  <a:lnTo>
                    <a:pt x="20643" y="12103"/>
                  </a:lnTo>
                  <a:lnTo>
                    <a:pt x="20846" y="11973"/>
                  </a:lnTo>
                  <a:lnTo>
                    <a:pt x="21037" y="11786"/>
                  </a:lnTo>
                  <a:lnTo>
                    <a:pt x="21206" y="11563"/>
                  </a:lnTo>
                  <a:lnTo>
                    <a:pt x="21363" y="11321"/>
                  </a:lnTo>
                  <a:lnTo>
                    <a:pt x="21465" y="11079"/>
                  </a:lnTo>
                  <a:lnTo>
                    <a:pt x="21577" y="10744"/>
                  </a:lnTo>
                  <a:lnTo>
                    <a:pt x="21622" y="10427"/>
                  </a:lnTo>
                  <a:lnTo>
                    <a:pt x="21645" y="10111"/>
                  </a:lnTo>
                  <a:lnTo>
                    <a:pt x="21622" y="9608"/>
                  </a:lnTo>
                  <a:lnTo>
                    <a:pt x="21577" y="9142"/>
                  </a:lnTo>
                  <a:lnTo>
                    <a:pt x="21465" y="8751"/>
                  </a:lnTo>
                  <a:lnTo>
                    <a:pt x="21363" y="8397"/>
                  </a:lnTo>
                  <a:lnTo>
                    <a:pt x="21206" y="8062"/>
                  </a:lnTo>
                  <a:lnTo>
                    <a:pt x="21037" y="7820"/>
                  </a:lnTo>
                  <a:lnTo>
                    <a:pt x="20846" y="7597"/>
                  </a:lnTo>
                  <a:lnTo>
                    <a:pt x="20643" y="7429"/>
                  </a:lnTo>
                  <a:lnTo>
                    <a:pt x="20452" y="7317"/>
                  </a:lnTo>
                  <a:lnTo>
                    <a:pt x="20238" y="7206"/>
                  </a:lnTo>
                  <a:lnTo>
                    <a:pt x="20025" y="7168"/>
                  </a:lnTo>
                  <a:lnTo>
                    <a:pt x="19822" y="7206"/>
                  </a:lnTo>
                  <a:lnTo>
                    <a:pt x="19608" y="7243"/>
                  </a:lnTo>
                  <a:lnTo>
                    <a:pt x="19440" y="7355"/>
                  </a:lnTo>
                  <a:lnTo>
                    <a:pt x="19271" y="7504"/>
                  </a:lnTo>
                  <a:lnTo>
                    <a:pt x="19136" y="7708"/>
                  </a:lnTo>
                  <a:lnTo>
                    <a:pt x="19012" y="7895"/>
                  </a:lnTo>
                  <a:lnTo>
                    <a:pt x="18832" y="8025"/>
                  </a:lnTo>
                  <a:lnTo>
                    <a:pt x="18663" y="8174"/>
                  </a:lnTo>
                  <a:lnTo>
                    <a:pt x="18472" y="8248"/>
                  </a:lnTo>
                  <a:lnTo>
                    <a:pt x="18270" y="8286"/>
                  </a:lnTo>
                  <a:lnTo>
                    <a:pt x="18078" y="8323"/>
                  </a:lnTo>
                  <a:lnTo>
                    <a:pt x="17887" y="8323"/>
                  </a:lnTo>
                  <a:lnTo>
                    <a:pt x="17696" y="8248"/>
                  </a:lnTo>
                  <a:lnTo>
                    <a:pt x="17493" y="8174"/>
                  </a:lnTo>
                  <a:lnTo>
                    <a:pt x="17302" y="8062"/>
                  </a:lnTo>
                  <a:lnTo>
                    <a:pt x="17133" y="7969"/>
                  </a:lnTo>
                  <a:lnTo>
                    <a:pt x="16976" y="7783"/>
                  </a:lnTo>
                  <a:lnTo>
                    <a:pt x="16852" y="7597"/>
                  </a:lnTo>
                  <a:lnTo>
                    <a:pt x="16740" y="7429"/>
                  </a:lnTo>
                  <a:lnTo>
                    <a:pt x="16672" y="7168"/>
                  </a:lnTo>
                  <a:lnTo>
                    <a:pt x="16638" y="6926"/>
                  </a:lnTo>
                  <a:lnTo>
                    <a:pt x="16616" y="6498"/>
                  </a:lnTo>
                  <a:lnTo>
                    <a:pt x="16616" y="5772"/>
                  </a:lnTo>
                  <a:lnTo>
                    <a:pt x="16650" y="4915"/>
                  </a:lnTo>
                  <a:lnTo>
                    <a:pt x="16695" y="3928"/>
                  </a:lnTo>
                  <a:lnTo>
                    <a:pt x="16762" y="2960"/>
                  </a:lnTo>
                  <a:lnTo>
                    <a:pt x="16830" y="1992"/>
                  </a:lnTo>
                  <a:lnTo>
                    <a:pt x="16908" y="1173"/>
                  </a:lnTo>
                  <a:lnTo>
                    <a:pt x="16976" y="521"/>
                  </a:lnTo>
                  <a:lnTo>
                    <a:pt x="16953" y="521"/>
                  </a:lnTo>
                  <a:lnTo>
                    <a:pt x="16931" y="521"/>
                  </a:lnTo>
                  <a:lnTo>
                    <a:pt x="16267" y="484"/>
                  </a:lnTo>
                  <a:lnTo>
                    <a:pt x="15637" y="428"/>
                  </a:lnTo>
                  <a:lnTo>
                    <a:pt x="15063" y="353"/>
                  </a:lnTo>
                  <a:lnTo>
                    <a:pt x="14523" y="279"/>
                  </a:lnTo>
                  <a:lnTo>
                    <a:pt x="14040" y="167"/>
                  </a:lnTo>
                  <a:lnTo>
                    <a:pt x="13635" y="93"/>
                  </a:lnTo>
                  <a:lnTo>
                    <a:pt x="13331" y="18"/>
                  </a:lnTo>
                  <a:lnTo>
                    <a:pt x="13117" y="18"/>
                  </a:lnTo>
                  <a:lnTo>
                    <a:pt x="12982" y="18"/>
                  </a:lnTo>
                  <a:lnTo>
                    <a:pt x="12858" y="130"/>
                  </a:lnTo>
                  <a:lnTo>
                    <a:pt x="12723" y="279"/>
                  </a:lnTo>
                  <a:lnTo>
                    <a:pt x="12622" y="446"/>
                  </a:lnTo>
                  <a:lnTo>
                    <a:pt x="12510" y="670"/>
                  </a:lnTo>
                  <a:lnTo>
                    <a:pt x="12419" y="912"/>
                  </a:lnTo>
                  <a:lnTo>
                    <a:pt x="12363" y="1210"/>
                  </a:lnTo>
                  <a:lnTo>
                    <a:pt x="12318" y="1526"/>
                  </a:lnTo>
                  <a:lnTo>
                    <a:pt x="12273" y="1843"/>
                  </a:lnTo>
                  <a:lnTo>
                    <a:pt x="12251" y="2215"/>
                  </a:lnTo>
                  <a:lnTo>
                    <a:pt x="12273" y="2532"/>
                  </a:lnTo>
                  <a:lnTo>
                    <a:pt x="12318" y="2886"/>
                  </a:lnTo>
                  <a:lnTo>
                    <a:pt x="12386" y="3240"/>
                  </a:lnTo>
                  <a:lnTo>
                    <a:pt x="12464" y="3556"/>
                  </a:lnTo>
                  <a:lnTo>
                    <a:pt x="12577" y="3891"/>
                  </a:lnTo>
                  <a:lnTo>
                    <a:pt x="12746" y="4171"/>
                  </a:lnTo>
                  <a:lnTo>
                    <a:pt x="12926" y="4487"/>
                  </a:lnTo>
                  <a:lnTo>
                    <a:pt x="13050" y="4860"/>
                  </a:lnTo>
                  <a:lnTo>
                    <a:pt x="13162" y="5251"/>
                  </a:lnTo>
                  <a:lnTo>
                    <a:pt x="13218" y="5604"/>
                  </a:lnTo>
                  <a:lnTo>
                    <a:pt x="13263" y="5995"/>
                  </a:lnTo>
                  <a:lnTo>
                    <a:pt x="13241" y="6386"/>
                  </a:lnTo>
                  <a:lnTo>
                    <a:pt x="13218" y="6740"/>
                  </a:lnTo>
                  <a:lnTo>
                    <a:pt x="13139" y="7094"/>
                  </a:lnTo>
                  <a:lnTo>
                    <a:pt x="13050" y="7429"/>
                  </a:lnTo>
                  <a:lnTo>
                    <a:pt x="12903" y="7746"/>
                  </a:lnTo>
                  <a:lnTo>
                    <a:pt x="12723" y="8025"/>
                  </a:lnTo>
                  <a:lnTo>
                    <a:pt x="12532" y="8286"/>
                  </a:lnTo>
                  <a:lnTo>
                    <a:pt x="12318" y="8491"/>
                  </a:lnTo>
                  <a:lnTo>
                    <a:pt x="12060" y="8677"/>
                  </a:lnTo>
                  <a:lnTo>
                    <a:pt x="11756" y="8788"/>
                  </a:lnTo>
                  <a:lnTo>
                    <a:pt x="11452" y="8826"/>
                  </a:lnTo>
                  <a:lnTo>
                    <a:pt x="11283" y="8826"/>
                  </a:lnTo>
                  <a:lnTo>
                    <a:pt x="11126" y="8826"/>
                  </a:lnTo>
                  <a:lnTo>
                    <a:pt x="11002" y="8788"/>
                  </a:lnTo>
                  <a:lnTo>
                    <a:pt x="10845" y="8714"/>
                  </a:lnTo>
                  <a:lnTo>
                    <a:pt x="10721" y="8640"/>
                  </a:lnTo>
                  <a:lnTo>
                    <a:pt x="10608" y="8565"/>
                  </a:lnTo>
                  <a:lnTo>
                    <a:pt x="10485" y="8453"/>
                  </a:lnTo>
                  <a:lnTo>
                    <a:pt x="10372" y="8323"/>
                  </a:lnTo>
                  <a:lnTo>
                    <a:pt x="10181" y="8062"/>
                  </a:lnTo>
                  <a:lnTo>
                    <a:pt x="10035" y="7746"/>
                  </a:lnTo>
                  <a:lnTo>
                    <a:pt x="9900" y="7392"/>
                  </a:lnTo>
                  <a:lnTo>
                    <a:pt x="9787" y="7001"/>
                  </a:lnTo>
                  <a:lnTo>
                    <a:pt x="9731" y="6610"/>
                  </a:lnTo>
                  <a:lnTo>
                    <a:pt x="9686" y="6219"/>
                  </a:lnTo>
                  <a:lnTo>
                    <a:pt x="9663" y="5772"/>
                  </a:lnTo>
                  <a:lnTo>
                    <a:pt x="9686" y="5381"/>
                  </a:lnTo>
                  <a:lnTo>
                    <a:pt x="9753" y="4990"/>
                  </a:lnTo>
                  <a:lnTo>
                    <a:pt x="9832" y="4636"/>
                  </a:lnTo>
                  <a:lnTo>
                    <a:pt x="9945" y="4320"/>
                  </a:lnTo>
                  <a:lnTo>
                    <a:pt x="10068" y="4022"/>
                  </a:lnTo>
                  <a:lnTo>
                    <a:pt x="10203" y="3817"/>
                  </a:lnTo>
                  <a:lnTo>
                    <a:pt x="10316" y="3593"/>
                  </a:lnTo>
                  <a:lnTo>
                    <a:pt x="10395" y="3351"/>
                  </a:lnTo>
                  <a:lnTo>
                    <a:pt x="10462" y="3109"/>
                  </a:lnTo>
                  <a:lnTo>
                    <a:pt x="10507" y="2848"/>
                  </a:lnTo>
                  <a:lnTo>
                    <a:pt x="10530" y="2606"/>
                  </a:lnTo>
                  <a:lnTo>
                    <a:pt x="10507" y="2346"/>
                  </a:lnTo>
                  <a:lnTo>
                    <a:pt x="10462" y="2141"/>
                  </a:lnTo>
                  <a:lnTo>
                    <a:pt x="10395" y="1880"/>
                  </a:lnTo>
                  <a:lnTo>
                    <a:pt x="10293" y="1638"/>
                  </a:lnTo>
                  <a:lnTo>
                    <a:pt x="10158" y="1415"/>
                  </a:lnTo>
                  <a:lnTo>
                    <a:pt x="9967" y="1210"/>
                  </a:lnTo>
                  <a:lnTo>
                    <a:pt x="9753" y="986"/>
                  </a:lnTo>
                  <a:lnTo>
                    <a:pt x="9495" y="819"/>
                  </a:lnTo>
                  <a:lnTo>
                    <a:pt x="9191" y="670"/>
                  </a:lnTo>
                  <a:lnTo>
                    <a:pt x="8842" y="521"/>
                  </a:lnTo>
                  <a:lnTo>
                    <a:pt x="8471" y="446"/>
                  </a:lnTo>
                  <a:lnTo>
                    <a:pt x="7998" y="428"/>
                  </a:lnTo>
                  <a:lnTo>
                    <a:pt x="7413" y="428"/>
                  </a:lnTo>
                  <a:lnTo>
                    <a:pt x="6817" y="446"/>
                  </a:lnTo>
                  <a:lnTo>
                    <a:pt x="6187" y="521"/>
                  </a:lnTo>
                  <a:lnTo>
                    <a:pt x="5602" y="633"/>
                  </a:lnTo>
                  <a:lnTo>
                    <a:pt x="5107" y="744"/>
                  </a:lnTo>
                  <a:lnTo>
                    <a:pt x="4725" y="856"/>
                  </a:lnTo>
                  <a:lnTo>
                    <a:pt x="4848" y="1564"/>
                  </a:lnTo>
                  <a:lnTo>
                    <a:pt x="5028" y="2495"/>
                  </a:lnTo>
                  <a:lnTo>
                    <a:pt x="5175" y="3556"/>
                  </a:lnTo>
                  <a:lnTo>
                    <a:pt x="5298" y="4673"/>
                  </a:lnTo>
                  <a:lnTo>
                    <a:pt x="5343" y="5213"/>
                  </a:lnTo>
                  <a:lnTo>
                    <a:pt x="5388" y="5753"/>
                  </a:lnTo>
                  <a:lnTo>
                    <a:pt x="5411" y="6275"/>
                  </a:lnTo>
                  <a:lnTo>
                    <a:pt x="5411" y="6740"/>
                  </a:lnTo>
                  <a:lnTo>
                    <a:pt x="5366" y="7168"/>
                  </a:lnTo>
                  <a:lnTo>
                    <a:pt x="5321" y="7541"/>
                  </a:lnTo>
                  <a:lnTo>
                    <a:pt x="5287" y="7708"/>
                  </a:lnTo>
                  <a:lnTo>
                    <a:pt x="5242" y="7857"/>
                  </a:lnTo>
                  <a:lnTo>
                    <a:pt x="5197" y="7969"/>
                  </a:lnTo>
                  <a:lnTo>
                    <a:pt x="5130" y="8062"/>
                  </a:lnTo>
                  <a:lnTo>
                    <a:pt x="5006" y="8248"/>
                  </a:lnTo>
                  <a:lnTo>
                    <a:pt x="4848" y="8397"/>
                  </a:lnTo>
                  <a:lnTo>
                    <a:pt x="4725" y="8528"/>
                  </a:lnTo>
                  <a:lnTo>
                    <a:pt x="4567" y="8640"/>
                  </a:lnTo>
                  <a:lnTo>
                    <a:pt x="4421" y="8714"/>
                  </a:lnTo>
                  <a:lnTo>
                    <a:pt x="4263" y="8751"/>
                  </a:lnTo>
                  <a:lnTo>
                    <a:pt x="4095" y="8788"/>
                  </a:lnTo>
                  <a:lnTo>
                    <a:pt x="3948" y="8788"/>
                  </a:lnTo>
                  <a:lnTo>
                    <a:pt x="3791" y="8751"/>
                  </a:lnTo>
                  <a:lnTo>
                    <a:pt x="3667" y="8714"/>
                  </a:lnTo>
                  <a:lnTo>
                    <a:pt x="3510" y="8677"/>
                  </a:lnTo>
                  <a:lnTo>
                    <a:pt x="3386" y="8602"/>
                  </a:lnTo>
                  <a:lnTo>
                    <a:pt x="3251" y="8491"/>
                  </a:lnTo>
                  <a:lnTo>
                    <a:pt x="3127" y="8360"/>
                  </a:lnTo>
                  <a:lnTo>
                    <a:pt x="3015" y="8248"/>
                  </a:lnTo>
                  <a:lnTo>
                    <a:pt x="2925" y="8062"/>
                  </a:lnTo>
                  <a:lnTo>
                    <a:pt x="2778" y="7857"/>
                  </a:lnTo>
                  <a:lnTo>
                    <a:pt x="2610" y="7671"/>
                  </a:lnTo>
                  <a:lnTo>
                    <a:pt x="2407" y="7541"/>
                  </a:lnTo>
                  <a:lnTo>
                    <a:pt x="2171" y="7466"/>
                  </a:lnTo>
                  <a:lnTo>
                    <a:pt x="1957" y="7429"/>
                  </a:lnTo>
                  <a:lnTo>
                    <a:pt x="1698" y="7429"/>
                  </a:lnTo>
                  <a:lnTo>
                    <a:pt x="1462" y="7466"/>
                  </a:lnTo>
                  <a:lnTo>
                    <a:pt x="1226" y="7559"/>
                  </a:lnTo>
                  <a:lnTo>
                    <a:pt x="989" y="7708"/>
                  </a:lnTo>
                  <a:lnTo>
                    <a:pt x="776" y="7932"/>
                  </a:lnTo>
                  <a:lnTo>
                    <a:pt x="551" y="8211"/>
                  </a:lnTo>
                  <a:lnTo>
                    <a:pt x="382" y="8528"/>
                  </a:lnTo>
                  <a:lnTo>
                    <a:pt x="315" y="8714"/>
                  </a:lnTo>
                  <a:lnTo>
                    <a:pt x="236" y="8919"/>
                  </a:lnTo>
                  <a:lnTo>
                    <a:pt x="191" y="9142"/>
                  </a:lnTo>
                  <a:lnTo>
                    <a:pt x="123" y="9347"/>
                  </a:lnTo>
                  <a:lnTo>
                    <a:pt x="78" y="9608"/>
                  </a:lnTo>
                  <a:lnTo>
                    <a:pt x="56" y="9887"/>
                  </a:lnTo>
                  <a:lnTo>
                    <a:pt x="33" y="10185"/>
                  </a:lnTo>
                  <a:lnTo>
                    <a:pt x="33" y="10464"/>
                  </a:lnTo>
                  <a:lnTo>
                    <a:pt x="33" y="10706"/>
                  </a:lnTo>
                  <a:lnTo>
                    <a:pt x="56" y="10967"/>
                  </a:lnTo>
                  <a:lnTo>
                    <a:pt x="78" y="11172"/>
                  </a:lnTo>
                  <a:lnTo>
                    <a:pt x="123" y="11395"/>
                  </a:lnTo>
                  <a:lnTo>
                    <a:pt x="168" y="11600"/>
                  </a:lnTo>
                  <a:lnTo>
                    <a:pt x="236" y="11786"/>
                  </a:lnTo>
                  <a:lnTo>
                    <a:pt x="292" y="11973"/>
                  </a:lnTo>
                  <a:lnTo>
                    <a:pt x="382" y="12140"/>
                  </a:lnTo>
                  <a:lnTo>
                    <a:pt x="540" y="12419"/>
                  </a:lnTo>
                  <a:lnTo>
                    <a:pt x="731" y="12680"/>
                  </a:lnTo>
                  <a:lnTo>
                    <a:pt x="944" y="12866"/>
                  </a:lnTo>
                  <a:lnTo>
                    <a:pt x="1158" y="12997"/>
                  </a:lnTo>
                  <a:lnTo>
                    <a:pt x="1395" y="13108"/>
                  </a:lnTo>
                  <a:lnTo>
                    <a:pt x="1608" y="13183"/>
                  </a:lnTo>
                  <a:lnTo>
                    <a:pt x="1856" y="13183"/>
                  </a:lnTo>
                  <a:lnTo>
                    <a:pt x="2070" y="13146"/>
                  </a:lnTo>
                  <a:lnTo>
                    <a:pt x="2261" y="13071"/>
                  </a:lnTo>
                  <a:lnTo>
                    <a:pt x="2430" y="12960"/>
                  </a:lnTo>
                  <a:lnTo>
                    <a:pt x="2587" y="12792"/>
                  </a:lnTo>
                  <a:lnTo>
                    <a:pt x="2688" y="12606"/>
                  </a:lnTo>
                  <a:lnTo>
                    <a:pt x="2801" y="12419"/>
                  </a:lnTo>
                  <a:lnTo>
                    <a:pt x="2925" y="12289"/>
                  </a:lnTo>
                  <a:lnTo>
                    <a:pt x="3082" y="12177"/>
                  </a:lnTo>
                  <a:lnTo>
                    <a:pt x="3228" y="12103"/>
                  </a:lnTo>
                  <a:lnTo>
                    <a:pt x="3408" y="12103"/>
                  </a:lnTo>
                  <a:lnTo>
                    <a:pt x="3577" y="12103"/>
                  </a:lnTo>
                  <a:lnTo>
                    <a:pt x="3723" y="12177"/>
                  </a:lnTo>
                  <a:lnTo>
                    <a:pt x="3903" y="12252"/>
                  </a:lnTo>
                  <a:lnTo>
                    <a:pt x="4072" y="12364"/>
                  </a:lnTo>
                  <a:lnTo>
                    <a:pt x="4230" y="12494"/>
                  </a:lnTo>
                  <a:lnTo>
                    <a:pt x="4353" y="12643"/>
                  </a:lnTo>
                  <a:lnTo>
                    <a:pt x="4488" y="12829"/>
                  </a:lnTo>
                  <a:lnTo>
                    <a:pt x="4567" y="13034"/>
                  </a:lnTo>
                  <a:lnTo>
                    <a:pt x="4657" y="13257"/>
                  </a:lnTo>
                  <a:lnTo>
                    <a:pt x="4702" y="13462"/>
                  </a:lnTo>
                  <a:lnTo>
                    <a:pt x="4725" y="13686"/>
                  </a:lnTo>
                  <a:lnTo>
                    <a:pt x="4702" y="14282"/>
                  </a:lnTo>
                  <a:lnTo>
                    <a:pt x="4657" y="15045"/>
                  </a:lnTo>
                  <a:lnTo>
                    <a:pt x="4612" y="15976"/>
                  </a:lnTo>
                  <a:lnTo>
                    <a:pt x="4590" y="16926"/>
                  </a:lnTo>
                  <a:lnTo>
                    <a:pt x="4567" y="17968"/>
                  </a:lnTo>
                  <a:lnTo>
                    <a:pt x="4567" y="19011"/>
                  </a:lnTo>
                  <a:lnTo>
                    <a:pt x="4590" y="19514"/>
                  </a:lnTo>
                  <a:lnTo>
                    <a:pt x="4612" y="19980"/>
                  </a:lnTo>
                  <a:lnTo>
                    <a:pt x="4657" y="20426"/>
                  </a:lnTo>
                  <a:lnTo>
                    <a:pt x="4725" y="20836"/>
                  </a:lnTo>
                  <a:lnTo>
                    <a:pt x="4848" y="20929"/>
                  </a:lnTo>
                  <a:lnTo>
                    <a:pt x="5040" y="21004"/>
                  </a:lnTo>
                  <a:lnTo>
                    <a:pt x="5265" y="21078"/>
                  </a:lnTo>
                  <a:lnTo>
                    <a:pt x="5478" y="21115"/>
                  </a:lnTo>
                  <a:lnTo>
                    <a:pt x="6041" y="21115"/>
                  </a:lnTo>
                  <a:lnTo>
                    <a:pt x="6637" y="21078"/>
                  </a:lnTo>
                  <a:lnTo>
                    <a:pt x="7312" y="21004"/>
                  </a:lnTo>
                  <a:lnTo>
                    <a:pt x="7998" y="20929"/>
                  </a:lnTo>
                  <a:lnTo>
                    <a:pt x="8696" y="20855"/>
                  </a:lnTo>
                  <a:lnTo>
                    <a:pt x="9360" y="20836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902362" y="2667450"/>
              <a:ext cx="555863" cy="4007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&lt;&lt;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5430773" y="3620569"/>
            <a:ext cx="1930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표준 </a:t>
            </a:r>
            <a:r>
              <a:rPr lang="en-US" altLang="ko-KR" sz="1400" dirty="0"/>
              <a:t>C++ </a:t>
            </a:r>
            <a:r>
              <a:rPr lang="ko-KR" altLang="en-US" sz="1400" dirty="0"/>
              <a:t>라이브러리</a:t>
            </a:r>
            <a:endParaRPr lang="en-US" altLang="ko-KR" sz="1400" dirty="0"/>
          </a:p>
        </p:txBody>
      </p:sp>
      <p:sp>
        <p:nvSpPr>
          <p:cNvPr id="49" name="덧셈 기호 48"/>
          <p:cNvSpPr/>
          <p:nvPr/>
        </p:nvSpPr>
        <p:spPr>
          <a:xfrm>
            <a:off x="4511824" y="4952905"/>
            <a:ext cx="582014" cy="522951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4520554" y="469052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링킹</a:t>
            </a:r>
            <a:endParaRPr lang="ko-KR" altLang="en-US" sz="1400" dirty="0"/>
          </a:p>
        </p:txBody>
      </p:sp>
      <p:sp>
        <p:nvSpPr>
          <p:cNvPr id="57" name="직사각형 56"/>
          <p:cNvSpPr/>
          <p:nvPr/>
        </p:nvSpPr>
        <p:spPr>
          <a:xfrm>
            <a:off x="8256240" y="3967627"/>
            <a:ext cx="2436564" cy="2493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57"/>
          <p:cNvGrpSpPr/>
          <p:nvPr/>
        </p:nvGrpSpPr>
        <p:grpSpPr>
          <a:xfrm>
            <a:off x="8213831" y="3967627"/>
            <a:ext cx="2476091" cy="2493504"/>
            <a:chOff x="3491880" y="-171400"/>
            <a:chExt cx="4298402" cy="5616624"/>
          </a:xfrm>
        </p:grpSpPr>
        <p:sp>
          <p:nvSpPr>
            <p:cNvPr id="59" name="Puzzle3"/>
            <p:cNvSpPr>
              <a:spLocks noEditPoints="1" noChangeArrowheads="1"/>
            </p:cNvSpPr>
            <p:nvPr/>
          </p:nvSpPr>
          <p:spPr bwMode="auto">
            <a:xfrm>
              <a:off x="6518138" y="-171400"/>
              <a:ext cx="980061" cy="1737009"/>
            </a:xfrm>
            <a:custGeom>
              <a:avLst/>
              <a:gdLst>
                <a:gd name="T0" fmla="*/ 10391 w 21600"/>
                <a:gd name="T1" fmla="*/ 15806 h 21600"/>
                <a:gd name="T2" fmla="*/ 20551 w 21600"/>
                <a:gd name="T3" fmla="*/ 21088 h 21600"/>
                <a:gd name="T4" fmla="*/ 13180 w 21600"/>
                <a:gd name="T5" fmla="*/ 13801 h 21600"/>
                <a:gd name="T6" fmla="*/ 20551 w 21600"/>
                <a:gd name="T7" fmla="*/ 7025 h 21600"/>
                <a:gd name="T8" fmla="*/ 10500 w 21600"/>
                <a:gd name="T9" fmla="*/ 52 h 21600"/>
                <a:gd name="T10" fmla="*/ 692 w 21600"/>
                <a:gd name="T11" fmla="*/ 6802 h 21600"/>
                <a:gd name="T12" fmla="*/ 8064 w 21600"/>
                <a:gd name="T13" fmla="*/ 13526 h 21600"/>
                <a:gd name="T14" fmla="*/ 692 w 21600"/>
                <a:gd name="T15" fmla="*/ 21088 h 21600"/>
                <a:gd name="T16" fmla="*/ 2273 w 21600"/>
                <a:gd name="T17" fmla="*/ 7719 h 21600"/>
                <a:gd name="T18" fmla="*/ 19149 w 21600"/>
                <a:gd name="T19" fmla="*/ 202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6625" y="20892"/>
                  </a:moveTo>
                  <a:lnTo>
                    <a:pt x="7105" y="21023"/>
                  </a:lnTo>
                  <a:lnTo>
                    <a:pt x="7513" y="21088"/>
                  </a:lnTo>
                  <a:lnTo>
                    <a:pt x="7922" y="21115"/>
                  </a:lnTo>
                  <a:lnTo>
                    <a:pt x="8242" y="21115"/>
                  </a:lnTo>
                  <a:lnTo>
                    <a:pt x="8544" y="21062"/>
                  </a:lnTo>
                  <a:lnTo>
                    <a:pt x="8810" y="20997"/>
                  </a:lnTo>
                  <a:lnTo>
                    <a:pt x="9023" y="20892"/>
                  </a:lnTo>
                  <a:lnTo>
                    <a:pt x="9148" y="20761"/>
                  </a:lnTo>
                  <a:lnTo>
                    <a:pt x="9290" y="20616"/>
                  </a:lnTo>
                  <a:lnTo>
                    <a:pt x="9361" y="20459"/>
                  </a:lnTo>
                  <a:lnTo>
                    <a:pt x="9396" y="20289"/>
                  </a:lnTo>
                  <a:lnTo>
                    <a:pt x="9396" y="20092"/>
                  </a:lnTo>
                  <a:lnTo>
                    <a:pt x="9325" y="19909"/>
                  </a:lnTo>
                  <a:lnTo>
                    <a:pt x="9219" y="19738"/>
                  </a:lnTo>
                  <a:lnTo>
                    <a:pt x="9094" y="19555"/>
                  </a:lnTo>
                  <a:lnTo>
                    <a:pt x="8917" y="19384"/>
                  </a:lnTo>
                  <a:lnTo>
                    <a:pt x="8650" y="19162"/>
                  </a:lnTo>
                  <a:lnTo>
                    <a:pt x="8437" y="18900"/>
                  </a:lnTo>
                  <a:lnTo>
                    <a:pt x="8277" y="18624"/>
                  </a:lnTo>
                  <a:lnTo>
                    <a:pt x="8135" y="18349"/>
                  </a:lnTo>
                  <a:lnTo>
                    <a:pt x="8028" y="18048"/>
                  </a:lnTo>
                  <a:lnTo>
                    <a:pt x="7993" y="17746"/>
                  </a:lnTo>
                  <a:lnTo>
                    <a:pt x="7993" y="17471"/>
                  </a:lnTo>
                  <a:lnTo>
                    <a:pt x="8028" y="17169"/>
                  </a:lnTo>
                  <a:lnTo>
                    <a:pt x="8135" y="16920"/>
                  </a:lnTo>
                  <a:lnTo>
                    <a:pt x="8277" y="16671"/>
                  </a:lnTo>
                  <a:lnTo>
                    <a:pt x="8366" y="16540"/>
                  </a:lnTo>
                  <a:lnTo>
                    <a:pt x="8473" y="16409"/>
                  </a:lnTo>
                  <a:lnTo>
                    <a:pt x="8615" y="16317"/>
                  </a:lnTo>
                  <a:lnTo>
                    <a:pt x="8739" y="16213"/>
                  </a:lnTo>
                  <a:lnTo>
                    <a:pt x="8881" y="16134"/>
                  </a:lnTo>
                  <a:lnTo>
                    <a:pt x="9059" y="16055"/>
                  </a:lnTo>
                  <a:lnTo>
                    <a:pt x="9254" y="15990"/>
                  </a:lnTo>
                  <a:lnTo>
                    <a:pt x="9432" y="15911"/>
                  </a:lnTo>
                  <a:lnTo>
                    <a:pt x="9663" y="15885"/>
                  </a:lnTo>
                  <a:lnTo>
                    <a:pt x="9876" y="15833"/>
                  </a:lnTo>
                  <a:lnTo>
                    <a:pt x="10142" y="15806"/>
                  </a:lnTo>
                  <a:lnTo>
                    <a:pt x="10391" y="15806"/>
                  </a:lnTo>
                  <a:lnTo>
                    <a:pt x="10728" y="15806"/>
                  </a:lnTo>
                  <a:lnTo>
                    <a:pt x="10995" y="15806"/>
                  </a:lnTo>
                  <a:lnTo>
                    <a:pt x="11279" y="15833"/>
                  </a:lnTo>
                  <a:lnTo>
                    <a:pt x="11546" y="15885"/>
                  </a:lnTo>
                  <a:lnTo>
                    <a:pt x="11776" y="15937"/>
                  </a:lnTo>
                  <a:lnTo>
                    <a:pt x="12025" y="15990"/>
                  </a:lnTo>
                  <a:lnTo>
                    <a:pt x="12221" y="16055"/>
                  </a:lnTo>
                  <a:lnTo>
                    <a:pt x="12434" y="16134"/>
                  </a:lnTo>
                  <a:lnTo>
                    <a:pt x="12611" y="16213"/>
                  </a:lnTo>
                  <a:lnTo>
                    <a:pt x="12771" y="16317"/>
                  </a:lnTo>
                  <a:lnTo>
                    <a:pt x="12913" y="16409"/>
                  </a:lnTo>
                  <a:lnTo>
                    <a:pt x="13038" y="16514"/>
                  </a:lnTo>
                  <a:lnTo>
                    <a:pt x="13251" y="16737"/>
                  </a:lnTo>
                  <a:lnTo>
                    <a:pt x="13428" y="16986"/>
                  </a:lnTo>
                  <a:lnTo>
                    <a:pt x="13517" y="17248"/>
                  </a:lnTo>
                  <a:lnTo>
                    <a:pt x="13588" y="17523"/>
                  </a:lnTo>
                  <a:lnTo>
                    <a:pt x="13588" y="17799"/>
                  </a:lnTo>
                  <a:lnTo>
                    <a:pt x="13517" y="18074"/>
                  </a:lnTo>
                  <a:lnTo>
                    <a:pt x="13428" y="18323"/>
                  </a:lnTo>
                  <a:lnTo>
                    <a:pt x="13286" y="18572"/>
                  </a:lnTo>
                  <a:lnTo>
                    <a:pt x="13109" y="18808"/>
                  </a:lnTo>
                  <a:lnTo>
                    <a:pt x="12878" y="19031"/>
                  </a:lnTo>
                  <a:lnTo>
                    <a:pt x="12434" y="19411"/>
                  </a:lnTo>
                  <a:lnTo>
                    <a:pt x="12132" y="19738"/>
                  </a:lnTo>
                  <a:lnTo>
                    <a:pt x="12025" y="19856"/>
                  </a:lnTo>
                  <a:lnTo>
                    <a:pt x="11919" y="20014"/>
                  </a:lnTo>
                  <a:lnTo>
                    <a:pt x="11883" y="20132"/>
                  </a:lnTo>
                  <a:lnTo>
                    <a:pt x="11883" y="20263"/>
                  </a:lnTo>
                  <a:lnTo>
                    <a:pt x="11883" y="20394"/>
                  </a:lnTo>
                  <a:lnTo>
                    <a:pt x="11954" y="20485"/>
                  </a:lnTo>
                  <a:lnTo>
                    <a:pt x="12061" y="20590"/>
                  </a:lnTo>
                  <a:lnTo>
                    <a:pt x="12185" y="20695"/>
                  </a:lnTo>
                  <a:lnTo>
                    <a:pt x="12327" y="20787"/>
                  </a:lnTo>
                  <a:lnTo>
                    <a:pt x="12540" y="20892"/>
                  </a:lnTo>
                  <a:lnTo>
                    <a:pt x="12771" y="20997"/>
                  </a:lnTo>
                  <a:lnTo>
                    <a:pt x="13073" y="21088"/>
                  </a:lnTo>
                  <a:lnTo>
                    <a:pt x="13428" y="21193"/>
                  </a:lnTo>
                  <a:lnTo>
                    <a:pt x="13873" y="21298"/>
                  </a:lnTo>
                  <a:lnTo>
                    <a:pt x="14317" y="21390"/>
                  </a:lnTo>
                  <a:lnTo>
                    <a:pt x="14778" y="21468"/>
                  </a:lnTo>
                  <a:lnTo>
                    <a:pt x="15294" y="21547"/>
                  </a:lnTo>
                  <a:lnTo>
                    <a:pt x="15809" y="21600"/>
                  </a:lnTo>
                  <a:lnTo>
                    <a:pt x="16359" y="21652"/>
                  </a:lnTo>
                  <a:lnTo>
                    <a:pt x="16875" y="21678"/>
                  </a:lnTo>
                  <a:lnTo>
                    <a:pt x="17407" y="21678"/>
                  </a:lnTo>
                  <a:lnTo>
                    <a:pt x="17958" y="21678"/>
                  </a:lnTo>
                  <a:lnTo>
                    <a:pt x="18473" y="21652"/>
                  </a:lnTo>
                  <a:lnTo>
                    <a:pt x="18953" y="21573"/>
                  </a:lnTo>
                  <a:lnTo>
                    <a:pt x="19397" y="21495"/>
                  </a:lnTo>
                  <a:lnTo>
                    <a:pt x="19841" y="21390"/>
                  </a:lnTo>
                  <a:lnTo>
                    <a:pt x="20214" y="21272"/>
                  </a:lnTo>
                  <a:lnTo>
                    <a:pt x="20551" y="21088"/>
                  </a:lnTo>
                  <a:lnTo>
                    <a:pt x="20480" y="20787"/>
                  </a:lnTo>
                  <a:lnTo>
                    <a:pt x="20409" y="20485"/>
                  </a:lnTo>
                  <a:lnTo>
                    <a:pt x="20356" y="20158"/>
                  </a:lnTo>
                  <a:lnTo>
                    <a:pt x="20356" y="19804"/>
                  </a:lnTo>
                  <a:lnTo>
                    <a:pt x="20321" y="19083"/>
                  </a:lnTo>
                  <a:lnTo>
                    <a:pt x="20356" y="18349"/>
                  </a:lnTo>
                  <a:lnTo>
                    <a:pt x="20409" y="17641"/>
                  </a:lnTo>
                  <a:lnTo>
                    <a:pt x="20480" y="17012"/>
                  </a:lnTo>
                  <a:lnTo>
                    <a:pt x="20551" y="16488"/>
                  </a:lnTo>
                  <a:lnTo>
                    <a:pt x="20551" y="16055"/>
                  </a:lnTo>
                  <a:lnTo>
                    <a:pt x="20551" y="15911"/>
                  </a:lnTo>
                  <a:lnTo>
                    <a:pt x="20445" y="15754"/>
                  </a:lnTo>
                  <a:lnTo>
                    <a:pt x="20356" y="15610"/>
                  </a:lnTo>
                  <a:lnTo>
                    <a:pt x="20178" y="15452"/>
                  </a:lnTo>
                  <a:lnTo>
                    <a:pt x="20001" y="15334"/>
                  </a:lnTo>
                  <a:lnTo>
                    <a:pt x="19770" y="15230"/>
                  </a:lnTo>
                  <a:lnTo>
                    <a:pt x="19521" y="15125"/>
                  </a:lnTo>
                  <a:lnTo>
                    <a:pt x="19290" y="15059"/>
                  </a:lnTo>
                  <a:lnTo>
                    <a:pt x="19024" y="15007"/>
                  </a:lnTo>
                  <a:lnTo>
                    <a:pt x="18740" y="14954"/>
                  </a:lnTo>
                  <a:lnTo>
                    <a:pt x="18509" y="14954"/>
                  </a:lnTo>
                  <a:lnTo>
                    <a:pt x="18225" y="14954"/>
                  </a:lnTo>
                  <a:lnTo>
                    <a:pt x="17994" y="15007"/>
                  </a:lnTo>
                  <a:lnTo>
                    <a:pt x="17763" y="15085"/>
                  </a:lnTo>
                  <a:lnTo>
                    <a:pt x="17550" y="15177"/>
                  </a:lnTo>
                  <a:lnTo>
                    <a:pt x="17372" y="15308"/>
                  </a:lnTo>
                  <a:lnTo>
                    <a:pt x="17176" y="15426"/>
                  </a:lnTo>
                  <a:lnTo>
                    <a:pt x="16928" y="15557"/>
                  </a:lnTo>
                  <a:lnTo>
                    <a:pt x="16661" y="15636"/>
                  </a:lnTo>
                  <a:lnTo>
                    <a:pt x="16359" y="15688"/>
                  </a:lnTo>
                  <a:lnTo>
                    <a:pt x="16022" y="15715"/>
                  </a:lnTo>
                  <a:lnTo>
                    <a:pt x="15667" y="15688"/>
                  </a:lnTo>
                  <a:lnTo>
                    <a:pt x="15294" y="15662"/>
                  </a:lnTo>
                  <a:lnTo>
                    <a:pt x="14956" y="15583"/>
                  </a:lnTo>
                  <a:lnTo>
                    <a:pt x="14619" y="15479"/>
                  </a:lnTo>
                  <a:lnTo>
                    <a:pt x="14281" y="15334"/>
                  </a:lnTo>
                  <a:lnTo>
                    <a:pt x="13961" y="15177"/>
                  </a:lnTo>
                  <a:lnTo>
                    <a:pt x="13695" y="14981"/>
                  </a:lnTo>
                  <a:lnTo>
                    <a:pt x="13588" y="14850"/>
                  </a:lnTo>
                  <a:lnTo>
                    <a:pt x="13482" y="14732"/>
                  </a:lnTo>
                  <a:lnTo>
                    <a:pt x="13393" y="14600"/>
                  </a:lnTo>
                  <a:lnTo>
                    <a:pt x="13322" y="14456"/>
                  </a:lnTo>
                  <a:lnTo>
                    <a:pt x="13251" y="14299"/>
                  </a:lnTo>
                  <a:lnTo>
                    <a:pt x="13215" y="14155"/>
                  </a:lnTo>
                  <a:lnTo>
                    <a:pt x="13180" y="13971"/>
                  </a:lnTo>
                  <a:lnTo>
                    <a:pt x="13180" y="13801"/>
                  </a:lnTo>
                  <a:lnTo>
                    <a:pt x="13180" y="13591"/>
                  </a:lnTo>
                  <a:lnTo>
                    <a:pt x="13215" y="13395"/>
                  </a:lnTo>
                  <a:lnTo>
                    <a:pt x="13251" y="13198"/>
                  </a:lnTo>
                  <a:lnTo>
                    <a:pt x="13322" y="13015"/>
                  </a:lnTo>
                  <a:lnTo>
                    <a:pt x="13393" y="12870"/>
                  </a:lnTo>
                  <a:lnTo>
                    <a:pt x="13482" y="12713"/>
                  </a:lnTo>
                  <a:lnTo>
                    <a:pt x="13588" y="12569"/>
                  </a:lnTo>
                  <a:lnTo>
                    <a:pt x="13730" y="12438"/>
                  </a:lnTo>
                  <a:lnTo>
                    <a:pt x="13997" y="12215"/>
                  </a:lnTo>
                  <a:lnTo>
                    <a:pt x="14334" y="12005"/>
                  </a:lnTo>
                  <a:lnTo>
                    <a:pt x="14690" y="11861"/>
                  </a:lnTo>
                  <a:lnTo>
                    <a:pt x="15063" y="11756"/>
                  </a:lnTo>
                  <a:lnTo>
                    <a:pt x="15436" y="11678"/>
                  </a:lnTo>
                  <a:lnTo>
                    <a:pt x="15809" y="11638"/>
                  </a:lnTo>
                  <a:lnTo>
                    <a:pt x="16182" y="11638"/>
                  </a:lnTo>
                  <a:lnTo>
                    <a:pt x="16555" y="11678"/>
                  </a:lnTo>
                  <a:lnTo>
                    <a:pt x="16910" y="11730"/>
                  </a:lnTo>
                  <a:lnTo>
                    <a:pt x="17248" y="11835"/>
                  </a:lnTo>
                  <a:lnTo>
                    <a:pt x="17514" y="11966"/>
                  </a:lnTo>
                  <a:lnTo>
                    <a:pt x="17763" y="12110"/>
                  </a:lnTo>
                  <a:lnTo>
                    <a:pt x="17887" y="12215"/>
                  </a:lnTo>
                  <a:lnTo>
                    <a:pt x="18065" y="12307"/>
                  </a:lnTo>
                  <a:lnTo>
                    <a:pt x="18260" y="12412"/>
                  </a:lnTo>
                  <a:lnTo>
                    <a:pt x="18438" y="12464"/>
                  </a:lnTo>
                  <a:lnTo>
                    <a:pt x="18669" y="12543"/>
                  </a:lnTo>
                  <a:lnTo>
                    <a:pt x="18882" y="12569"/>
                  </a:lnTo>
                  <a:lnTo>
                    <a:pt x="19113" y="12595"/>
                  </a:lnTo>
                  <a:lnTo>
                    <a:pt x="19361" y="12608"/>
                  </a:lnTo>
                  <a:lnTo>
                    <a:pt x="19592" y="12608"/>
                  </a:lnTo>
                  <a:lnTo>
                    <a:pt x="19841" y="12595"/>
                  </a:lnTo>
                  <a:lnTo>
                    <a:pt x="20072" y="12543"/>
                  </a:lnTo>
                  <a:lnTo>
                    <a:pt x="20321" y="12490"/>
                  </a:lnTo>
                  <a:lnTo>
                    <a:pt x="20551" y="12438"/>
                  </a:lnTo>
                  <a:lnTo>
                    <a:pt x="20800" y="12333"/>
                  </a:lnTo>
                  <a:lnTo>
                    <a:pt x="20996" y="12241"/>
                  </a:lnTo>
                  <a:lnTo>
                    <a:pt x="21244" y="12110"/>
                  </a:lnTo>
                  <a:lnTo>
                    <a:pt x="21298" y="12032"/>
                  </a:lnTo>
                  <a:lnTo>
                    <a:pt x="21404" y="11966"/>
                  </a:lnTo>
                  <a:lnTo>
                    <a:pt x="21475" y="11861"/>
                  </a:lnTo>
                  <a:lnTo>
                    <a:pt x="21511" y="11730"/>
                  </a:lnTo>
                  <a:lnTo>
                    <a:pt x="21617" y="11481"/>
                  </a:lnTo>
                  <a:lnTo>
                    <a:pt x="21653" y="11180"/>
                  </a:lnTo>
                  <a:lnTo>
                    <a:pt x="21653" y="10826"/>
                  </a:lnTo>
                  <a:lnTo>
                    <a:pt x="21653" y="10472"/>
                  </a:lnTo>
                  <a:lnTo>
                    <a:pt x="21582" y="10092"/>
                  </a:lnTo>
                  <a:lnTo>
                    <a:pt x="21511" y="9725"/>
                  </a:lnTo>
                  <a:lnTo>
                    <a:pt x="21298" y="8912"/>
                  </a:lnTo>
                  <a:lnTo>
                    <a:pt x="21067" y="8191"/>
                  </a:lnTo>
                  <a:lnTo>
                    <a:pt x="20800" y="7536"/>
                  </a:lnTo>
                  <a:lnTo>
                    <a:pt x="20551" y="7025"/>
                  </a:lnTo>
                  <a:lnTo>
                    <a:pt x="20001" y="7103"/>
                  </a:lnTo>
                  <a:lnTo>
                    <a:pt x="19432" y="7156"/>
                  </a:lnTo>
                  <a:lnTo>
                    <a:pt x="18846" y="7208"/>
                  </a:lnTo>
                  <a:lnTo>
                    <a:pt x="18225" y="7208"/>
                  </a:lnTo>
                  <a:lnTo>
                    <a:pt x="17656" y="7208"/>
                  </a:lnTo>
                  <a:lnTo>
                    <a:pt x="17070" y="7182"/>
                  </a:lnTo>
                  <a:lnTo>
                    <a:pt x="16484" y="7156"/>
                  </a:lnTo>
                  <a:lnTo>
                    <a:pt x="15986" y="7103"/>
                  </a:lnTo>
                  <a:lnTo>
                    <a:pt x="14992" y="6999"/>
                  </a:lnTo>
                  <a:lnTo>
                    <a:pt x="14210" y="6907"/>
                  </a:lnTo>
                  <a:lnTo>
                    <a:pt x="13695" y="6828"/>
                  </a:lnTo>
                  <a:lnTo>
                    <a:pt x="13517" y="6802"/>
                  </a:lnTo>
                  <a:lnTo>
                    <a:pt x="13073" y="6645"/>
                  </a:lnTo>
                  <a:lnTo>
                    <a:pt x="12700" y="6474"/>
                  </a:lnTo>
                  <a:lnTo>
                    <a:pt x="12363" y="6304"/>
                  </a:lnTo>
                  <a:lnTo>
                    <a:pt x="12132" y="6094"/>
                  </a:lnTo>
                  <a:lnTo>
                    <a:pt x="11919" y="5871"/>
                  </a:lnTo>
                  <a:lnTo>
                    <a:pt x="11776" y="5649"/>
                  </a:lnTo>
                  <a:lnTo>
                    <a:pt x="11688" y="5413"/>
                  </a:lnTo>
                  <a:lnTo>
                    <a:pt x="11617" y="5190"/>
                  </a:lnTo>
                  <a:lnTo>
                    <a:pt x="11617" y="4941"/>
                  </a:lnTo>
                  <a:lnTo>
                    <a:pt x="11652" y="4718"/>
                  </a:lnTo>
                  <a:lnTo>
                    <a:pt x="11723" y="4482"/>
                  </a:lnTo>
                  <a:lnTo>
                    <a:pt x="11812" y="4285"/>
                  </a:lnTo>
                  <a:lnTo>
                    <a:pt x="11919" y="4089"/>
                  </a:lnTo>
                  <a:lnTo>
                    <a:pt x="12096" y="3905"/>
                  </a:lnTo>
                  <a:lnTo>
                    <a:pt x="12292" y="3735"/>
                  </a:lnTo>
                  <a:lnTo>
                    <a:pt x="12505" y="3604"/>
                  </a:lnTo>
                  <a:lnTo>
                    <a:pt x="12700" y="3460"/>
                  </a:lnTo>
                  <a:lnTo>
                    <a:pt x="12878" y="3250"/>
                  </a:lnTo>
                  <a:lnTo>
                    <a:pt x="13038" y="3027"/>
                  </a:lnTo>
                  <a:lnTo>
                    <a:pt x="13180" y="2752"/>
                  </a:lnTo>
                  <a:lnTo>
                    <a:pt x="13286" y="2477"/>
                  </a:lnTo>
                  <a:lnTo>
                    <a:pt x="13322" y="2175"/>
                  </a:lnTo>
                  <a:lnTo>
                    <a:pt x="13357" y="1874"/>
                  </a:lnTo>
                  <a:lnTo>
                    <a:pt x="13286" y="1572"/>
                  </a:lnTo>
                  <a:lnTo>
                    <a:pt x="13180" y="1271"/>
                  </a:lnTo>
                  <a:lnTo>
                    <a:pt x="13038" y="983"/>
                  </a:lnTo>
                  <a:lnTo>
                    <a:pt x="12949" y="865"/>
                  </a:lnTo>
                  <a:lnTo>
                    <a:pt x="12807" y="733"/>
                  </a:lnTo>
                  <a:lnTo>
                    <a:pt x="12665" y="616"/>
                  </a:lnTo>
                  <a:lnTo>
                    <a:pt x="12505" y="511"/>
                  </a:lnTo>
                  <a:lnTo>
                    <a:pt x="12327" y="406"/>
                  </a:lnTo>
                  <a:lnTo>
                    <a:pt x="12132" y="314"/>
                  </a:lnTo>
                  <a:lnTo>
                    <a:pt x="11883" y="235"/>
                  </a:lnTo>
                  <a:lnTo>
                    <a:pt x="11652" y="183"/>
                  </a:lnTo>
                  <a:lnTo>
                    <a:pt x="11368" y="104"/>
                  </a:lnTo>
                  <a:lnTo>
                    <a:pt x="11101" y="78"/>
                  </a:lnTo>
                  <a:lnTo>
                    <a:pt x="10800" y="52"/>
                  </a:lnTo>
                  <a:lnTo>
                    <a:pt x="10444" y="52"/>
                  </a:lnTo>
                  <a:lnTo>
                    <a:pt x="10142" y="52"/>
                  </a:lnTo>
                  <a:lnTo>
                    <a:pt x="9840" y="78"/>
                  </a:lnTo>
                  <a:lnTo>
                    <a:pt x="9574" y="104"/>
                  </a:lnTo>
                  <a:lnTo>
                    <a:pt x="9325" y="157"/>
                  </a:lnTo>
                  <a:lnTo>
                    <a:pt x="9094" y="209"/>
                  </a:lnTo>
                  <a:lnTo>
                    <a:pt x="8846" y="262"/>
                  </a:lnTo>
                  <a:lnTo>
                    <a:pt x="8650" y="340"/>
                  </a:lnTo>
                  <a:lnTo>
                    <a:pt x="8437" y="432"/>
                  </a:lnTo>
                  <a:lnTo>
                    <a:pt x="8277" y="511"/>
                  </a:lnTo>
                  <a:lnTo>
                    <a:pt x="8100" y="616"/>
                  </a:lnTo>
                  <a:lnTo>
                    <a:pt x="7957" y="707"/>
                  </a:lnTo>
                  <a:lnTo>
                    <a:pt x="7833" y="838"/>
                  </a:lnTo>
                  <a:lnTo>
                    <a:pt x="7620" y="1061"/>
                  </a:lnTo>
                  <a:lnTo>
                    <a:pt x="7442" y="1336"/>
                  </a:lnTo>
                  <a:lnTo>
                    <a:pt x="7353" y="1599"/>
                  </a:lnTo>
                  <a:lnTo>
                    <a:pt x="7318" y="1900"/>
                  </a:lnTo>
                  <a:lnTo>
                    <a:pt x="7318" y="2175"/>
                  </a:lnTo>
                  <a:lnTo>
                    <a:pt x="7353" y="2450"/>
                  </a:lnTo>
                  <a:lnTo>
                    <a:pt x="7442" y="2726"/>
                  </a:lnTo>
                  <a:lnTo>
                    <a:pt x="7620" y="2975"/>
                  </a:lnTo>
                  <a:lnTo>
                    <a:pt x="7833" y="3198"/>
                  </a:lnTo>
                  <a:lnTo>
                    <a:pt x="8064" y="3433"/>
                  </a:lnTo>
                  <a:lnTo>
                    <a:pt x="8295" y="3630"/>
                  </a:lnTo>
                  <a:lnTo>
                    <a:pt x="8508" y="3853"/>
                  </a:lnTo>
                  <a:lnTo>
                    <a:pt x="8686" y="4089"/>
                  </a:lnTo>
                  <a:lnTo>
                    <a:pt x="8775" y="4312"/>
                  </a:lnTo>
                  <a:lnTo>
                    <a:pt x="8846" y="4561"/>
                  </a:lnTo>
                  <a:lnTo>
                    <a:pt x="8846" y="4810"/>
                  </a:lnTo>
                  <a:lnTo>
                    <a:pt x="8810" y="5059"/>
                  </a:lnTo>
                  <a:lnTo>
                    <a:pt x="8721" y="5295"/>
                  </a:lnTo>
                  <a:lnTo>
                    <a:pt x="8579" y="5544"/>
                  </a:lnTo>
                  <a:lnTo>
                    <a:pt x="8366" y="5766"/>
                  </a:lnTo>
                  <a:lnTo>
                    <a:pt x="8135" y="5976"/>
                  </a:lnTo>
                  <a:lnTo>
                    <a:pt x="7833" y="6199"/>
                  </a:lnTo>
                  <a:lnTo>
                    <a:pt x="7478" y="6369"/>
                  </a:lnTo>
                  <a:lnTo>
                    <a:pt x="7069" y="6527"/>
                  </a:lnTo>
                  <a:lnTo>
                    <a:pt x="6590" y="6671"/>
                  </a:lnTo>
                  <a:lnTo>
                    <a:pt x="6092" y="6802"/>
                  </a:lnTo>
                  <a:lnTo>
                    <a:pt x="5684" y="6802"/>
                  </a:lnTo>
                  <a:lnTo>
                    <a:pt x="5133" y="6802"/>
                  </a:lnTo>
                  <a:lnTo>
                    <a:pt x="4547" y="6802"/>
                  </a:lnTo>
                  <a:lnTo>
                    <a:pt x="3872" y="6802"/>
                  </a:lnTo>
                  <a:lnTo>
                    <a:pt x="3144" y="6802"/>
                  </a:lnTo>
                  <a:lnTo>
                    <a:pt x="2362" y="6802"/>
                  </a:lnTo>
                  <a:lnTo>
                    <a:pt x="1545" y="6802"/>
                  </a:lnTo>
                  <a:lnTo>
                    <a:pt x="692" y="6802"/>
                  </a:lnTo>
                  <a:lnTo>
                    <a:pt x="586" y="7234"/>
                  </a:lnTo>
                  <a:lnTo>
                    <a:pt x="461" y="7837"/>
                  </a:lnTo>
                  <a:lnTo>
                    <a:pt x="355" y="8493"/>
                  </a:lnTo>
                  <a:lnTo>
                    <a:pt x="248" y="9187"/>
                  </a:lnTo>
                  <a:lnTo>
                    <a:pt x="142" y="9869"/>
                  </a:lnTo>
                  <a:lnTo>
                    <a:pt x="106" y="10498"/>
                  </a:lnTo>
                  <a:lnTo>
                    <a:pt x="106" y="10983"/>
                  </a:lnTo>
                  <a:lnTo>
                    <a:pt x="106" y="11311"/>
                  </a:lnTo>
                  <a:lnTo>
                    <a:pt x="213" y="11481"/>
                  </a:lnTo>
                  <a:lnTo>
                    <a:pt x="319" y="11651"/>
                  </a:lnTo>
                  <a:lnTo>
                    <a:pt x="497" y="11783"/>
                  </a:lnTo>
                  <a:lnTo>
                    <a:pt x="692" y="11914"/>
                  </a:lnTo>
                  <a:lnTo>
                    <a:pt x="941" y="12032"/>
                  </a:lnTo>
                  <a:lnTo>
                    <a:pt x="1207" y="12110"/>
                  </a:lnTo>
                  <a:lnTo>
                    <a:pt x="1509" y="12189"/>
                  </a:lnTo>
                  <a:lnTo>
                    <a:pt x="1794" y="12241"/>
                  </a:lnTo>
                  <a:lnTo>
                    <a:pt x="2131" y="12267"/>
                  </a:lnTo>
                  <a:lnTo>
                    <a:pt x="2433" y="12281"/>
                  </a:lnTo>
                  <a:lnTo>
                    <a:pt x="2735" y="12267"/>
                  </a:lnTo>
                  <a:lnTo>
                    <a:pt x="3055" y="12241"/>
                  </a:lnTo>
                  <a:lnTo>
                    <a:pt x="3357" y="12189"/>
                  </a:lnTo>
                  <a:lnTo>
                    <a:pt x="3623" y="12084"/>
                  </a:lnTo>
                  <a:lnTo>
                    <a:pt x="3872" y="11979"/>
                  </a:lnTo>
                  <a:lnTo>
                    <a:pt x="4103" y="11861"/>
                  </a:lnTo>
                  <a:lnTo>
                    <a:pt x="4316" y="11704"/>
                  </a:lnTo>
                  <a:lnTo>
                    <a:pt x="4582" y="11612"/>
                  </a:lnTo>
                  <a:lnTo>
                    <a:pt x="4849" y="11533"/>
                  </a:lnTo>
                  <a:lnTo>
                    <a:pt x="5169" y="11507"/>
                  </a:lnTo>
                  <a:lnTo>
                    <a:pt x="5506" y="11481"/>
                  </a:lnTo>
                  <a:lnTo>
                    <a:pt x="5808" y="11507"/>
                  </a:lnTo>
                  <a:lnTo>
                    <a:pt x="6146" y="11560"/>
                  </a:lnTo>
                  <a:lnTo>
                    <a:pt x="6501" y="11651"/>
                  </a:lnTo>
                  <a:lnTo>
                    <a:pt x="6803" y="11783"/>
                  </a:lnTo>
                  <a:lnTo>
                    <a:pt x="7105" y="11940"/>
                  </a:lnTo>
                  <a:lnTo>
                    <a:pt x="7353" y="12110"/>
                  </a:lnTo>
                  <a:lnTo>
                    <a:pt x="7584" y="12333"/>
                  </a:lnTo>
                  <a:lnTo>
                    <a:pt x="7798" y="12595"/>
                  </a:lnTo>
                  <a:lnTo>
                    <a:pt x="7922" y="12870"/>
                  </a:lnTo>
                  <a:lnTo>
                    <a:pt x="8028" y="13198"/>
                  </a:lnTo>
                  <a:lnTo>
                    <a:pt x="8064" y="13526"/>
                  </a:lnTo>
                  <a:lnTo>
                    <a:pt x="8028" y="13775"/>
                  </a:lnTo>
                  <a:lnTo>
                    <a:pt x="7922" y="13998"/>
                  </a:lnTo>
                  <a:lnTo>
                    <a:pt x="7798" y="14220"/>
                  </a:lnTo>
                  <a:lnTo>
                    <a:pt x="7584" y="14404"/>
                  </a:lnTo>
                  <a:lnTo>
                    <a:pt x="7353" y="14574"/>
                  </a:lnTo>
                  <a:lnTo>
                    <a:pt x="7105" y="14732"/>
                  </a:lnTo>
                  <a:lnTo>
                    <a:pt x="6803" y="14850"/>
                  </a:lnTo>
                  <a:lnTo>
                    <a:pt x="6501" y="14954"/>
                  </a:lnTo>
                  <a:lnTo>
                    <a:pt x="6146" y="15033"/>
                  </a:lnTo>
                  <a:lnTo>
                    <a:pt x="5808" y="15085"/>
                  </a:lnTo>
                  <a:lnTo>
                    <a:pt x="5506" y="15085"/>
                  </a:lnTo>
                  <a:lnTo>
                    <a:pt x="5169" y="15059"/>
                  </a:lnTo>
                  <a:lnTo>
                    <a:pt x="4849" y="15007"/>
                  </a:lnTo>
                  <a:lnTo>
                    <a:pt x="4582" y="14902"/>
                  </a:lnTo>
                  <a:lnTo>
                    <a:pt x="4316" y="14784"/>
                  </a:lnTo>
                  <a:lnTo>
                    <a:pt x="4103" y="14600"/>
                  </a:lnTo>
                  <a:lnTo>
                    <a:pt x="3907" y="14430"/>
                  </a:lnTo>
                  <a:lnTo>
                    <a:pt x="3659" y="14299"/>
                  </a:lnTo>
                  <a:lnTo>
                    <a:pt x="3428" y="14194"/>
                  </a:lnTo>
                  <a:lnTo>
                    <a:pt x="3179" y="14129"/>
                  </a:lnTo>
                  <a:lnTo>
                    <a:pt x="2913" y="14102"/>
                  </a:lnTo>
                  <a:lnTo>
                    <a:pt x="2646" y="14102"/>
                  </a:lnTo>
                  <a:lnTo>
                    <a:pt x="2362" y="14129"/>
                  </a:lnTo>
                  <a:lnTo>
                    <a:pt x="2096" y="14168"/>
                  </a:lnTo>
                  <a:lnTo>
                    <a:pt x="1811" y="14273"/>
                  </a:lnTo>
                  <a:lnTo>
                    <a:pt x="1545" y="14378"/>
                  </a:lnTo>
                  <a:lnTo>
                    <a:pt x="1314" y="14496"/>
                  </a:lnTo>
                  <a:lnTo>
                    <a:pt x="1065" y="14653"/>
                  </a:lnTo>
                  <a:lnTo>
                    <a:pt x="870" y="14797"/>
                  </a:lnTo>
                  <a:lnTo>
                    <a:pt x="657" y="14981"/>
                  </a:lnTo>
                  <a:lnTo>
                    <a:pt x="497" y="15177"/>
                  </a:lnTo>
                  <a:lnTo>
                    <a:pt x="390" y="15413"/>
                  </a:lnTo>
                  <a:lnTo>
                    <a:pt x="284" y="15636"/>
                  </a:lnTo>
                  <a:lnTo>
                    <a:pt x="248" y="15911"/>
                  </a:lnTo>
                  <a:lnTo>
                    <a:pt x="284" y="16239"/>
                  </a:lnTo>
                  <a:lnTo>
                    <a:pt x="319" y="16566"/>
                  </a:lnTo>
                  <a:lnTo>
                    <a:pt x="497" y="17340"/>
                  </a:lnTo>
                  <a:lnTo>
                    <a:pt x="692" y="18152"/>
                  </a:lnTo>
                  <a:lnTo>
                    <a:pt x="799" y="18559"/>
                  </a:lnTo>
                  <a:lnTo>
                    <a:pt x="905" y="18978"/>
                  </a:lnTo>
                  <a:lnTo>
                    <a:pt x="959" y="19384"/>
                  </a:lnTo>
                  <a:lnTo>
                    <a:pt x="994" y="19791"/>
                  </a:lnTo>
                  <a:lnTo>
                    <a:pt x="994" y="20132"/>
                  </a:lnTo>
                  <a:lnTo>
                    <a:pt x="959" y="20485"/>
                  </a:lnTo>
                  <a:lnTo>
                    <a:pt x="941" y="20669"/>
                  </a:lnTo>
                  <a:lnTo>
                    <a:pt x="870" y="20813"/>
                  </a:lnTo>
                  <a:lnTo>
                    <a:pt x="799" y="20970"/>
                  </a:lnTo>
                  <a:lnTo>
                    <a:pt x="692" y="21088"/>
                  </a:lnTo>
                  <a:lnTo>
                    <a:pt x="1474" y="20997"/>
                  </a:lnTo>
                  <a:lnTo>
                    <a:pt x="2291" y="20866"/>
                  </a:lnTo>
                  <a:lnTo>
                    <a:pt x="3108" y="20787"/>
                  </a:lnTo>
                  <a:lnTo>
                    <a:pt x="3907" y="20721"/>
                  </a:lnTo>
                  <a:lnTo>
                    <a:pt x="4653" y="20695"/>
                  </a:lnTo>
                  <a:lnTo>
                    <a:pt x="5364" y="20695"/>
                  </a:lnTo>
                  <a:lnTo>
                    <a:pt x="5701" y="20721"/>
                  </a:lnTo>
                  <a:lnTo>
                    <a:pt x="6057" y="20761"/>
                  </a:lnTo>
                  <a:lnTo>
                    <a:pt x="6323" y="20813"/>
                  </a:lnTo>
                  <a:lnTo>
                    <a:pt x="6625" y="20892"/>
                  </a:lnTo>
                  <a:close/>
                </a:path>
              </a:pathLst>
            </a:custGeom>
            <a:solidFill>
              <a:srgbClr val="FFBE7D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Puzzle2"/>
            <p:cNvSpPr>
              <a:spLocks noEditPoints="1" noChangeArrowheads="1"/>
            </p:cNvSpPr>
            <p:nvPr/>
          </p:nvSpPr>
          <p:spPr bwMode="auto">
            <a:xfrm>
              <a:off x="6226056" y="1100939"/>
              <a:ext cx="1564226" cy="1582123"/>
            </a:xfrm>
            <a:custGeom>
              <a:avLst/>
              <a:gdLst>
                <a:gd name="T0" fmla="*/ 11 w 21600"/>
                <a:gd name="T1" fmla="*/ 13386 h 21600"/>
                <a:gd name="T2" fmla="*/ 4202 w 21600"/>
                <a:gd name="T3" fmla="*/ 21161 h 21600"/>
                <a:gd name="T4" fmla="*/ 10400 w 21600"/>
                <a:gd name="T5" fmla="*/ 13909 h 21600"/>
                <a:gd name="T6" fmla="*/ 16821 w 21600"/>
                <a:gd name="T7" fmla="*/ 21190 h 21600"/>
                <a:gd name="T8" fmla="*/ 21600 w 21600"/>
                <a:gd name="T9" fmla="*/ 15083 h 21600"/>
                <a:gd name="T10" fmla="*/ 16889 w 21600"/>
                <a:gd name="T11" fmla="*/ 5739 h 21600"/>
                <a:gd name="T12" fmla="*/ 10800 w 21600"/>
                <a:gd name="T13" fmla="*/ 28 h 21600"/>
                <a:gd name="T14" fmla="*/ 4202 w 21600"/>
                <a:gd name="T15" fmla="*/ 5894 h 21600"/>
                <a:gd name="T16" fmla="*/ 5388 w 21600"/>
                <a:gd name="T17" fmla="*/ 6742 h 21600"/>
                <a:gd name="T18" fmla="*/ 16177 w 21600"/>
                <a:gd name="T19" fmla="*/ 2044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4247" y="12354"/>
                  </a:moveTo>
                  <a:lnTo>
                    <a:pt x="4134" y="12468"/>
                  </a:lnTo>
                  <a:lnTo>
                    <a:pt x="4010" y="12581"/>
                  </a:lnTo>
                  <a:lnTo>
                    <a:pt x="3897" y="12637"/>
                  </a:lnTo>
                  <a:lnTo>
                    <a:pt x="3773" y="12694"/>
                  </a:lnTo>
                  <a:lnTo>
                    <a:pt x="3637" y="12694"/>
                  </a:lnTo>
                  <a:lnTo>
                    <a:pt x="3524" y="12694"/>
                  </a:lnTo>
                  <a:lnTo>
                    <a:pt x="3400" y="12665"/>
                  </a:lnTo>
                  <a:lnTo>
                    <a:pt x="3287" y="12609"/>
                  </a:lnTo>
                  <a:lnTo>
                    <a:pt x="3027" y="12496"/>
                  </a:lnTo>
                  <a:lnTo>
                    <a:pt x="2790" y="12340"/>
                  </a:lnTo>
                  <a:lnTo>
                    <a:pt x="2530" y="12142"/>
                  </a:lnTo>
                  <a:lnTo>
                    <a:pt x="2293" y="11987"/>
                  </a:lnTo>
                  <a:lnTo>
                    <a:pt x="2033" y="11817"/>
                  </a:lnTo>
                  <a:lnTo>
                    <a:pt x="1773" y="11676"/>
                  </a:lnTo>
                  <a:lnTo>
                    <a:pt x="1638" y="11662"/>
                  </a:lnTo>
                  <a:lnTo>
                    <a:pt x="1513" y="11634"/>
                  </a:lnTo>
                  <a:lnTo>
                    <a:pt x="1378" y="11634"/>
                  </a:lnTo>
                  <a:lnTo>
                    <a:pt x="1253" y="11634"/>
                  </a:lnTo>
                  <a:lnTo>
                    <a:pt x="1118" y="11662"/>
                  </a:lnTo>
                  <a:lnTo>
                    <a:pt x="971" y="11732"/>
                  </a:lnTo>
                  <a:lnTo>
                    <a:pt x="835" y="11817"/>
                  </a:lnTo>
                  <a:lnTo>
                    <a:pt x="711" y="11959"/>
                  </a:lnTo>
                  <a:lnTo>
                    <a:pt x="553" y="12086"/>
                  </a:lnTo>
                  <a:lnTo>
                    <a:pt x="429" y="12284"/>
                  </a:lnTo>
                  <a:lnTo>
                    <a:pt x="271" y="12524"/>
                  </a:lnTo>
                  <a:lnTo>
                    <a:pt x="146" y="12793"/>
                  </a:lnTo>
                  <a:lnTo>
                    <a:pt x="79" y="12962"/>
                  </a:lnTo>
                  <a:lnTo>
                    <a:pt x="33" y="13146"/>
                  </a:lnTo>
                  <a:lnTo>
                    <a:pt x="11" y="13386"/>
                  </a:lnTo>
                  <a:lnTo>
                    <a:pt x="11" y="13641"/>
                  </a:lnTo>
                  <a:lnTo>
                    <a:pt x="33" y="13881"/>
                  </a:lnTo>
                  <a:lnTo>
                    <a:pt x="101" y="14150"/>
                  </a:lnTo>
                  <a:lnTo>
                    <a:pt x="192" y="14404"/>
                  </a:lnTo>
                  <a:lnTo>
                    <a:pt x="293" y="14645"/>
                  </a:lnTo>
                  <a:lnTo>
                    <a:pt x="451" y="14857"/>
                  </a:lnTo>
                  <a:lnTo>
                    <a:pt x="621" y="15054"/>
                  </a:lnTo>
                  <a:lnTo>
                    <a:pt x="734" y="15125"/>
                  </a:lnTo>
                  <a:lnTo>
                    <a:pt x="835" y="15210"/>
                  </a:lnTo>
                  <a:lnTo>
                    <a:pt x="948" y="15267"/>
                  </a:lnTo>
                  <a:lnTo>
                    <a:pt x="1084" y="15323"/>
                  </a:lnTo>
                  <a:lnTo>
                    <a:pt x="1208" y="15351"/>
                  </a:lnTo>
                  <a:lnTo>
                    <a:pt x="1355" y="15380"/>
                  </a:lnTo>
                  <a:lnTo>
                    <a:pt x="1513" y="15380"/>
                  </a:lnTo>
                  <a:lnTo>
                    <a:pt x="1683" y="15380"/>
                  </a:lnTo>
                  <a:lnTo>
                    <a:pt x="1864" y="15351"/>
                  </a:lnTo>
                  <a:lnTo>
                    <a:pt x="2033" y="15323"/>
                  </a:lnTo>
                  <a:lnTo>
                    <a:pt x="2225" y="15238"/>
                  </a:lnTo>
                  <a:lnTo>
                    <a:pt x="2428" y="15153"/>
                  </a:lnTo>
                  <a:lnTo>
                    <a:pt x="2745" y="15026"/>
                  </a:lnTo>
                  <a:lnTo>
                    <a:pt x="3005" y="14913"/>
                  </a:lnTo>
                  <a:lnTo>
                    <a:pt x="3264" y="14828"/>
                  </a:lnTo>
                  <a:lnTo>
                    <a:pt x="3513" y="14800"/>
                  </a:lnTo>
                  <a:lnTo>
                    <a:pt x="3615" y="14828"/>
                  </a:lnTo>
                  <a:lnTo>
                    <a:pt x="3728" y="14857"/>
                  </a:lnTo>
                  <a:lnTo>
                    <a:pt x="3807" y="14913"/>
                  </a:lnTo>
                  <a:lnTo>
                    <a:pt x="3920" y="14998"/>
                  </a:lnTo>
                  <a:lnTo>
                    <a:pt x="4010" y="15097"/>
                  </a:lnTo>
                  <a:lnTo>
                    <a:pt x="4089" y="15238"/>
                  </a:lnTo>
                  <a:lnTo>
                    <a:pt x="4179" y="15408"/>
                  </a:lnTo>
                  <a:lnTo>
                    <a:pt x="4247" y="15620"/>
                  </a:lnTo>
                  <a:lnTo>
                    <a:pt x="4326" y="15860"/>
                  </a:lnTo>
                  <a:lnTo>
                    <a:pt x="4394" y="16129"/>
                  </a:lnTo>
                  <a:lnTo>
                    <a:pt x="4439" y="16440"/>
                  </a:lnTo>
                  <a:lnTo>
                    <a:pt x="4507" y="16737"/>
                  </a:lnTo>
                  <a:lnTo>
                    <a:pt x="4552" y="17090"/>
                  </a:lnTo>
                  <a:lnTo>
                    <a:pt x="4575" y="17443"/>
                  </a:lnTo>
                  <a:lnTo>
                    <a:pt x="4586" y="17825"/>
                  </a:lnTo>
                  <a:lnTo>
                    <a:pt x="4586" y="18193"/>
                  </a:lnTo>
                  <a:lnTo>
                    <a:pt x="4586" y="18574"/>
                  </a:lnTo>
                  <a:lnTo>
                    <a:pt x="4586" y="18984"/>
                  </a:lnTo>
                  <a:lnTo>
                    <a:pt x="4552" y="19366"/>
                  </a:lnTo>
                  <a:lnTo>
                    <a:pt x="4507" y="19748"/>
                  </a:lnTo>
                  <a:lnTo>
                    <a:pt x="4462" y="20129"/>
                  </a:lnTo>
                  <a:lnTo>
                    <a:pt x="4371" y="20483"/>
                  </a:lnTo>
                  <a:lnTo>
                    <a:pt x="4292" y="20836"/>
                  </a:lnTo>
                  <a:lnTo>
                    <a:pt x="4202" y="21161"/>
                  </a:lnTo>
                  <a:lnTo>
                    <a:pt x="4744" y="21161"/>
                  </a:lnTo>
                  <a:lnTo>
                    <a:pt x="5264" y="21161"/>
                  </a:lnTo>
                  <a:lnTo>
                    <a:pt x="5784" y="21161"/>
                  </a:lnTo>
                  <a:lnTo>
                    <a:pt x="6235" y="21161"/>
                  </a:lnTo>
                  <a:lnTo>
                    <a:pt x="6676" y="21161"/>
                  </a:lnTo>
                  <a:lnTo>
                    <a:pt x="7060" y="21161"/>
                  </a:lnTo>
                  <a:lnTo>
                    <a:pt x="7410" y="21161"/>
                  </a:lnTo>
                  <a:lnTo>
                    <a:pt x="7670" y="21161"/>
                  </a:lnTo>
                  <a:lnTo>
                    <a:pt x="8020" y="21020"/>
                  </a:lnTo>
                  <a:lnTo>
                    <a:pt x="8303" y="20893"/>
                  </a:lnTo>
                  <a:lnTo>
                    <a:pt x="8563" y="20695"/>
                  </a:lnTo>
                  <a:lnTo>
                    <a:pt x="8800" y="20511"/>
                  </a:lnTo>
                  <a:lnTo>
                    <a:pt x="8969" y="20285"/>
                  </a:lnTo>
                  <a:lnTo>
                    <a:pt x="9150" y="20045"/>
                  </a:lnTo>
                  <a:lnTo>
                    <a:pt x="9252" y="19804"/>
                  </a:lnTo>
                  <a:lnTo>
                    <a:pt x="9342" y="19550"/>
                  </a:lnTo>
                  <a:lnTo>
                    <a:pt x="9410" y="19281"/>
                  </a:lnTo>
                  <a:lnTo>
                    <a:pt x="9433" y="19013"/>
                  </a:lnTo>
                  <a:lnTo>
                    <a:pt x="9433" y="18744"/>
                  </a:lnTo>
                  <a:lnTo>
                    <a:pt x="9387" y="18504"/>
                  </a:lnTo>
                  <a:lnTo>
                    <a:pt x="9320" y="18221"/>
                  </a:lnTo>
                  <a:lnTo>
                    <a:pt x="9207" y="17981"/>
                  </a:lnTo>
                  <a:lnTo>
                    <a:pt x="9105" y="17740"/>
                  </a:lnTo>
                  <a:lnTo>
                    <a:pt x="8924" y="17514"/>
                  </a:lnTo>
                  <a:lnTo>
                    <a:pt x="8777" y="17274"/>
                  </a:lnTo>
                  <a:lnTo>
                    <a:pt x="8642" y="17034"/>
                  </a:lnTo>
                  <a:lnTo>
                    <a:pt x="8563" y="16765"/>
                  </a:lnTo>
                  <a:lnTo>
                    <a:pt x="8472" y="16468"/>
                  </a:lnTo>
                  <a:lnTo>
                    <a:pt x="8450" y="16157"/>
                  </a:lnTo>
                  <a:lnTo>
                    <a:pt x="8450" y="15860"/>
                  </a:lnTo>
                  <a:lnTo>
                    <a:pt x="8472" y="15563"/>
                  </a:lnTo>
                  <a:lnTo>
                    <a:pt x="8540" y="15267"/>
                  </a:lnTo>
                  <a:lnTo>
                    <a:pt x="8642" y="14998"/>
                  </a:lnTo>
                  <a:lnTo>
                    <a:pt x="8777" y="14729"/>
                  </a:lnTo>
                  <a:lnTo>
                    <a:pt x="8868" y="14616"/>
                  </a:lnTo>
                  <a:lnTo>
                    <a:pt x="8969" y="14475"/>
                  </a:lnTo>
                  <a:lnTo>
                    <a:pt x="9060" y="14376"/>
                  </a:lnTo>
                  <a:lnTo>
                    <a:pt x="9184" y="14291"/>
                  </a:lnTo>
                  <a:lnTo>
                    <a:pt x="9297" y="14206"/>
                  </a:lnTo>
                  <a:lnTo>
                    <a:pt x="9433" y="14121"/>
                  </a:lnTo>
                  <a:lnTo>
                    <a:pt x="9579" y="14051"/>
                  </a:lnTo>
                  <a:lnTo>
                    <a:pt x="9726" y="13994"/>
                  </a:lnTo>
                  <a:lnTo>
                    <a:pt x="9884" y="13938"/>
                  </a:lnTo>
                  <a:lnTo>
                    <a:pt x="10054" y="13909"/>
                  </a:lnTo>
                  <a:lnTo>
                    <a:pt x="10257" y="13881"/>
                  </a:lnTo>
                  <a:lnTo>
                    <a:pt x="10449" y="13881"/>
                  </a:lnTo>
                  <a:lnTo>
                    <a:pt x="10664" y="13881"/>
                  </a:lnTo>
                  <a:lnTo>
                    <a:pt x="10856" y="13909"/>
                  </a:lnTo>
                  <a:lnTo>
                    <a:pt x="11037" y="13966"/>
                  </a:lnTo>
                  <a:lnTo>
                    <a:pt x="11206" y="14023"/>
                  </a:lnTo>
                  <a:lnTo>
                    <a:pt x="11353" y="14093"/>
                  </a:lnTo>
                  <a:lnTo>
                    <a:pt x="11511" y="14178"/>
                  </a:lnTo>
                  <a:lnTo>
                    <a:pt x="11635" y="14263"/>
                  </a:lnTo>
                  <a:lnTo>
                    <a:pt x="11748" y="14376"/>
                  </a:lnTo>
                  <a:lnTo>
                    <a:pt x="11861" y="14475"/>
                  </a:lnTo>
                  <a:lnTo>
                    <a:pt x="11941" y="14616"/>
                  </a:lnTo>
                  <a:lnTo>
                    <a:pt x="12031" y="14758"/>
                  </a:lnTo>
                  <a:lnTo>
                    <a:pt x="12099" y="14885"/>
                  </a:lnTo>
                  <a:lnTo>
                    <a:pt x="12200" y="15210"/>
                  </a:lnTo>
                  <a:lnTo>
                    <a:pt x="12268" y="15507"/>
                  </a:lnTo>
                  <a:lnTo>
                    <a:pt x="12291" y="15832"/>
                  </a:lnTo>
                  <a:lnTo>
                    <a:pt x="12291" y="16157"/>
                  </a:lnTo>
                  <a:lnTo>
                    <a:pt x="12246" y="16482"/>
                  </a:lnTo>
                  <a:lnTo>
                    <a:pt x="12178" y="16807"/>
                  </a:lnTo>
                  <a:lnTo>
                    <a:pt x="12099" y="17090"/>
                  </a:lnTo>
                  <a:lnTo>
                    <a:pt x="12008" y="17330"/>
                  </a:lnTo>
                  <a:lnTo>
                    <a:pt x="11884" y="17542"/>
                  </a:lnTo>
                  <a:lnTo>
                    <a:pt x="11748" y="17712"/>
                  </a:lnTo>
                  <a:lnTo>
                    <a:pt x="11613" y="17839"/>
                  </a:lnTo>
                  <a:lnTo>
                    <a:pt x="11489" y="18037"/>
                  </a:lnTo>
                  <a:lnTo>
                    <a:pt x="11398" y="18221"/>
                  </a:lnTo>
                  <a:lnTo>
                    <a:pt x="11319" y="18447"/>
                  </a:lnTo>
                  <a:lnTo>
                    <a:pt x="11251" y="18659"/>
                  </a:lnTo>
                  <a:lnTo>
                    <a:pt x="11206" y="18900"/>
                  </a:lnTo>
                  <a:lnTo>
                    <a:pt x="11184" y="19154"/>
                  </a:lnTo>
                  <a:lnTo>
                    <a:pt x="11184" y="19423"/>
                  </a:lnTo>
                  <a:lnTo>
                    <a:pt x="11229" y="19663"/>
                  </a:lnTo>
                  <a:lnTo>
                    <a:pt x="11297" y="19903"/>
                  </a:lnTo>
                  <a:lnTo>
                    <a:pt x="11376" y="20158"/>
                  </a:lnTo>
                  <a:lnTo>
                    <a:pt x="11511" y="20398"/>
                  </a:lnTo>
                  <a:lnTo>
                    <a:pt x="11681" y="20610"/>
                  </a:lnTo>
                  <a:lnTo>
                    <a:pt x="11884" y="20808"/>
                  </a:lnTo>
                  <a:lnTo>
                    <a:pt x="12121" y="20992"/>
                  </a:lnTo>
                  <a:lnTo>
                    <a:pt x="12404" y="21161"/>
                  </a:lnTo>
                  <a:lnTo>
                    <a:pt x="12528" y="21190"/>
                  </a:lnTo>
                  <a:lnTo>
                    <a:pt x="12856" y="21274"/>
                  </a:lnTo>
                  <a:lnTo>
                    <a:pt x="13330" y="21373"/>
                  </a:lnTo>
                  <a:lnTo>
                    <a:pt x="13963" y="21486"/>
                  </a:lnTo>
                  <a:lnTo>
                    <a:pt x="14313" y="21543"/>
                  </a:lnTo>
                  <a:lnTo>
                    <a:pt x="14652" y="21571"/>
                  </a:lnTo>
                  <a:lnTo>
                    <a:pt x="15025" y="21600"/>
                  </a:lnTo>
                  <a:lnTo>
                    <a:pt x="15409" y="21600"/>
                  </a:lnTo>
                  <a:lnTo>
                    <a:pt x="15782" y="21600"/>
                  </a:lnTo>
                  <a:lnTo>
                    <a:pt x="16177" y="21571"/>
                  </a:lnTo>
                  <a:lnTo>
                    <a:pt x="16516" y="21486"/>
                  </a:lnTo>
                  <a:lnTo>
                    <a:pt x="16889" y="21402"/>
                  </a:lnTo>
                  <a:lnTo>
                    <a:pt x="16821" y="21190"/>
                  </a:lnTo>
                  <a:lnTo>
                    <a:pt x="16776" y="20935"/>
                  </a:lnTo>
                  <a:lnTo>
                    <a:pt x="16742" y="20667"/>
                  </a:lnTo>
                  <a:lnTo>
                    <a:pt x="16719" y="20370"/>
                  </a:lnTo>
                  <a:lnTo>
                    <a:pt x="16697" y="19719"/>
                  </a:lnTo>
                  <a:lnTo>
                    <a:pt x="16697" y="19013"/>
                  </a:lnTo>
                  <a:lnTo>
                    <a:pt x="16719" y="18306"/>
                  </a:lnTo>
                  <a:lnTo>
                    <a:pt x="16753" y="17599"/>
                  </a:lnTo>
                  <a:lnTo>
                    <a:pt x="16821" y="16949"/>
                  </a:lnTo>
                  <a:lnTo>
                    <a:pt x="16889" y="16383"/>
                  </a:lnTo>
                  <a:lnTo>
                    <a:pt x="16934" y="16129"/>
                  </a:lnTo>
                  <a:lnTo>
                    <a:pt x="17002" y="15945"/>
                  </a:lnTo>
                  <a:lnTo>
                    <a:pt x="17081" y="15790"/>
                  </a:lnTo>
                  <a:lnTo>
                    <a:pt x="17194" y="15648"/>
                  </a:lnTo>
                  <a:lnTo>
                    <a:pt x="17318" y="15563"/>
                  </a:lnTo>
                  <a:lnTo>
                    <a:pt x="17453" y="15507"/>
                  </a:lnTo>
                  <a:lnTo>
                    <a:pt x="17600" y="15450"/>
                  </a:lnTo>
                  <a:lnTo>
                    <a:pt x="17758" y="15450"/>
                  </a:lnTo>
                  <a:lnTo>
                    <a:pt x="17905" y="15479"/>
                  </a:lnTo>
                  <a:lnTo>
                    <a:pt x="18064" y="15535"/>
                  </a:lnTo>
                  <a:lnTo>
                    <a:pt x="18233" y="15620"/>
                  </a:lnTo>
                  <a:lnTo>
                    <a:pt x="18380" y="15733"/>
                  </a:lnTo>
                  <a:lnTo>
                    <a:pt x="18561" y="15832"/>
                  </a:lnTo>
                  <a:lnTo>
                    <a:pt x="18707" y="15973"/>
                  </a:lnTo>
                  <a:lnTo>
                    <a:pt x="18866" y="16129"/>
                  </a:lnTo>
                  <a:lnTo>
                    <a:pt x="18990" y="16327"/>
                  </a:lnTo>
                  <a:lnTo>
                    <a:pt x="19125" y="16482"/>
                  </a:lnTo>
                  <a:lnTo>
                    <a:pt x="19295" y="16624"/>
                  </a:lnTo>
                  <a:lnTo>
                    <a:pt x="19464" y="16737"/>
                  </a:lnTo>
                  <a:lnTo>
                    <a:pt x="19668" y="16807"/>
                  </a:lnTo>
                  <a:lnTo>
                    <a:pt x="19860" y="16836"/>
                  </a:lnTo>
                  <a:lnTo>
                    <a:pt x="20052" y="16864"/>
                  </a:lnTo>
                  <a:lnTo>
                    <a:pt x="20266" y="16836"/>
                  </a:lnTo>
                  <a:lnTo>
                    <a:pt x="20470" y="16793"/>
                  </a:lnTo>
                  <a:lnTo>
                    <a:pt x="20662" y="16708"/>
                  </a:lnTo>
                  <a:lnTo>
                    <a:pt x="20854" y="16567"/>
                  </a:lnTo>
                  <a:lnTo>
                    <a:pt x="21035" y="16412"/>
                  </a:lnTo>
                  <a:lnTo>
                    <a:pt x="21182" y="16214"/>
                  </a:lnTo>
                  <a:lnTo>
                    <a:pt x="21340" y="16002"/>
                  </a:lnTo>
                  <a:lnTo>
                    <a:pt x="21441" y="15733"/>
                  </a:lnTo>
                  <a:lnTo>
                    <a:pt x="21532" y="15436"/>
                  </a:lnTo>
                  <a:lnTo>
                    <a:pt x="21600" y="15083"/>
                  </a:lnTo>
                  <a:lnTo>
                    <a:pt x="21600" y="14885"/>
                  </a:lnTo>
                  <a:lnTo>
                    <a:pt x="21600" y="14729"/>
                  </a:lnTo>
                  <a:lnTo>
                    <a:pt x="21600" y="14531"/>
                  </a:lnTo>
                  <a:lnTo>
                    <a:pt x="21577" y="14376"/>
                  </a:lnTo>
                  <a:lnTo>
                    <a:pt x="21532" y="14206"/>
                  </a:lnTo>
                  <a:lnTo>
                    <a:pt x="21487" y="14051"/>
                  </a:lnTo>
                  <a:lnTo>
                    <a:pt x="21419" y="13909"/>
                  </a:lnTo>
                  <a:lnTo>
                    <a:pt x="21351" y="13768"/>
                  </a:lnTo>
                  <a:lnTo>
                    <a:pt x="21204" y="13500"/>
                  </a:lnTo>
                  <a:lnTo>
                    <a:pt x="21035" y="13287"/>
                  </a:lnTo>
                  <a:lnTo>
                    <a:pt x="20809" y="13090"/>
                  </a:lnTo>
                  <a:lnTo>
                    <a:pt x="20594" y="12962"/>
                  </a:lnTo>
                  <a:lnTo>
                    <a:pt x="20357" y="12821"/>
                  </a:lnTo>
                  <a:lnTo>
                    <a:pt x="20120" y="12764"/>
                  </a:lnTo>
                  <a:lnTo>
                    <a:pt x="19882" y="12708"/>
                  </a:lnTo>
                  <a:lnTo>
                    <a:pt x="19645" y="12736"/>
                  </a:lnTo>
                  <a:lnTo>
                    <a:pt x="19430" y="12793"/>
                  </a:lnTo>
                  <a:lnTo>
                    <a:pt x="19227" y="12906"/>
                  </a:lnTo>
                  <a:lnTo>
                    <a:pt x="19148" y="12962"/>
                  </a:lnTo>
                  <a:lnTo>
                    <a:pt x="19058" y="13047"/>
                  </a:lnTo>
                  <a:lnTo>
                    <a:pt x="18990" y="13146"/>
                  </a:lnTo>
                  <a:lnTo>
                    <a:pt x="18911" y="13259"/>
                  </a:lnTo>
                  <a:lnTo>
                    <a:pt x="18775" y="13471"/>
                  </a:lnTo>
                  <a:lnTo>
                    <a:pt x="18628" y="13641"/>
                  </a:lnTo>
                  <a:lnTo>
                    <a:pt x="18470" y="13740"/>
                  </a:lnTo>
                  <a:lnTo>
                    <a:pt x="18301" y="13825"/>
                  </a:lnTo>
                  <a:lnTo>
                    <a:pt x="18143" y="13853"/>
                  </a:lnTo>
                  <a:lnTo>
                    <a:pt x="17973" y="13881"/>
                  </a:lnTo>
                  <a:lnTo>
                    <a:pt x="17804" y="13853"/>
                  </a:lnTo>
                  <a:lnTo>
                    <a:pt x="17646" y="13796"/>
                  </a:lnTo>
                  <a:lnTo>
                    <a:pt x="17499" y="13726"/>
                  </a:lnTo>
                  <a:lnTo>
                    <a:pt x="17341" y="13641"/>
                  </a:lnTo>
                  <a:lnTo>
                    <a:pt x="17216" y="13528"/>
                  </a:lnTo>
                  <a:lnTo>
                    <a:pt x="17103" y="13386"/>
                  </a:lnTo>
                  <a:lnTo>
                    <a:pt x="17024" y="13259"/>
                  </a:lnTo>
                  <a:lnTo>
                    <a:pt x="16934" y="13118"/>
                  </a:lnTo>
                  <a:lnTo>
                    <a:pt x="16889" y="12991"/>
                  </a:lnTo>
                  <a:lnTo>
                    <a:pt x="16889" y="12849"/>
                  </a:lnTo>
                  <a:lnTo>
                    <a:pt x="16889" y="12383"/>
                  </a:lnTo>
                  <a:lnTo>
                    <a:pt x="16889" y="11662"/>
                  </a:lnTo>
                  <a:lnTo>
                    <a:pt x="16889" y="10701"/>
                  </a:lnTo>
                  <a:lnTo>
                    <a:pt x="16889" y="9640"/>
                  </a:lnTo>
                  <a:lnTo>
                    <a:pt x="16889" y="8566"/>
                  </a:lnTo>
                  <a:lnTo>
                    <a:pt x="16889" y="7478"/>
                  </a:lnTo>
                  <a:lnTo>
                    <a:pt x="16889" y="6502"/>
                  </a:lnTo>
                  <a:lnTo>
                    <a:pt x="16889" y="5739"/>
                  </a:lnTo>
                  <a:lnTo>
                    <a:pt x="16674" y="5894"/>
                  </a:lnTo>
                  <a:lnTo>
                    <a:pt x="16414" y="6036"/>
                  </a:lnTo>
                  <a:lnTo>
                    <a:pt x="16154" y="6177"/>
                  </a:lnTo>
                  <a:lnTo>
                    <a:pt x="15849" y="6248"/>
                  </a:lnTo>
                  <a:lnTo>
                    <a:pt x="15544" y="6304"/>
                  </a:lnTo>
                  <a:lnTo>
                    <a:pt x="15217" y="6332"/>
                  </a:lnTo>
                  <a:lnTo>
                    <a:pt x="14866" y="6361"/>
                  </a:lnTo>
                  <a:lnTo>
                    <a:pt x="14550" y="6361"/>
                  </a:lnTo>
                  <a:lnTo>
                    <a:pt x="14200" y="6332"/>
                  </a:lnTo>
                  <a:lnTo>
                    <a:pt x="13850" y="6276"/>
                  </a:lnTo>
                  <a:lnTo>
                    <a:pt x="13522" y="6219"/>
                  </a:lnTo>
                  <a:lnTo>
                    <a:pt x="13206" y="6149"/>
                  </a:lnTo>
                  <a:lnTo>
                    <a:pt x="12901" y="6064"/>
                  </a:lnTo>
                  <a:lnTo>
                    <a:pt x="12618" y="5951"/>
                  </a:lnTo>
                  <a:lnTo>
                    <a:pt x="12358" y="5838"/>
                  </a:lnTo>
                  <a:lnTo>
                    <a:pt x="12121" y="5739"/>
                  </a:lnTo>
                  <a:lnTo>
                    <a:pt x="11941" y="5626"/>
                  </a:lnTo>
                  <a:lnTo>
                    <a:pt x="11794" y="5513"/>
                  </a:lnTo>
                  <a:lnTo>
                    <a:pt x="11658" y="5414"/>
                  </a:lnTo>
                  <a:lnTo>
                    <a:pt x="11556" y="5301"/>
                  </a:lnTo>
                  <a:lnTo>
                    <a:pt x="11466" y="5187"/>
                  </a:lnTo>
                  <a:lnTo>
                    <a:pt x="11398" y="5089"/>
                  </a:lnTo>
                  <a:lnTo>
                    <a:pt x="11376" y="4947"/>
                  </a:lnTo>
                  <a:lnTo>
                    <a:pt x="11353" y="4834"/>
                  </a:lnTo>
                  <a:lnTo>
                    <a:pt x="11353" y="4707"/>
                  </a:lnTo>
                  <a:lnTo>
                    <a:pt x="11376" y="4565"/>
                  </a:lnTo>
                  <a:lnTo>
                    <a:pt x="11443" y="4410"/>
                  </a:lnTo>
                  <a:lnTo>
                    <a:pt x="11511" y="4240"/>
                  </a:lnTo>
                  <a:lnTo>
                    <a:pt x="11703" y="3887"/>
                  </a:lnTo>
                  <a:lnTo>
                    <a:pt x="11986" y="3505"/>
                  </a:lnTo>
                  <a:lnTo>
                    <a:pt x="12144" y="3265"/>
                  </a:lnTo>
                  <a:lnTo>
                    <a:pt x="12246" y="3025"/>
                  </a:lnTo>
                  <a:lnTo>
                    <a:pt x="12336" y="2756"/>
                  </a:lnTo>
                  <a:lnTo>
                    <a:pt x="12404" y="2445"/>
                  </a:lnTo>
                  <a:lnTo>
                    <a:pt x="12438" y="2176"/>
                  </a:lnTo>
                  <a:lnTo>
                    <a:pt x="12438" y="1880"/>
                  </a:lnTo>
                  <a:lnTo>
                    <a:pt x="12404" y="1583"/>
                  </a:lnTo>
                  <a:lnTo>
                    <a:pt x="12336" y="1314"/>
                  </a:lnTo>
                  <a:lnTo>
                    <a:pt x="12246" y="1046"/>
                  </a:lnTo>
                  <a:lnTo>
                    <a:pt x="12099" y="791"/>
                  </a:lnTo>
                  <a:lnTo>
                    <a:pt x="12008" y="692"/>
                  </a:lnTo>
                  <a:lnTo>
                    <a:pt x="11918" y="579"/>
                  </a:lnTo>
                  <a:lnTo>
                    <a:pt x="11816" y="466"/>
                  </a:lnTo>
                  <a:lnTo>
                    <a:pt x="11703" y="381"/>
                  </a:lnTo>
                  <a:lnTo>
                    <a:pt x="11579" y="310"/>
                  </a:lnTo>
                  <a:lnTo>
                    <a:pt x="11443" y="226"/>
                  </a:lnTo>
                  <a:lnTo>
                    <a:pt x="11297" y="169"/>
                  </a:lnTo>
                  <a:lnTo>
                    <a:pt x="11138" y="113"/>
                  </a:lnTo>
                  <a:lnTo>
                    <a:pt x="10969" y="56"/>
                  </a:lnTo>
                  <a:lnTo>
                    <a:pt x="10800" y="28"/>
                  </a:lnTo>
                  <a:lnTo>
                    <a:pt x="10619" y="28"/>
                  </a:lnTo>
                  <a:lnTo>
                    <a:pt x="10404" y="28"/>
                  </a:lnTo>
                  <a:lnTo>
                    <a:pt x="10257" y="28"/>
                  </a:lnTo>
                  <a:lnTo>
                    <a:pt x="10076" y="56"/>
                  </a:lnTo>
                  <a:lnTo>
                    <a:pt x="9952" y="84"/>
                  </a:lnTo>
                  <a:lnTo>
                    <a:pt x="9794" y="141"/>
                  </a:lnTo>
                  <a:lnTo>
                    <a:pt x="9692" y="226"/>
                  </a:lnTo>
                  <a:lnTo>
                    <a:pt x="9557" y="282"/>
                  </a:lnTo>
                  <a:lnTo>
                    <a:pt x="9455" y="381"/>
                  </a:lnTo>
                  <a:lnTo>
                    <a:pt x="9365" y="466"/>
                  </a:lnTo>
                  <a:lnTo>
                    <a:pt x="9274" y="579"/>
                  </a:lnTo>
                  <a:lnTo>
                    <a:pt x="9184" y="692"/>
                  </a:lnTo>
                  <a:lnTo>
                    <a:pt x="9128" y="791"/>
                  </a:lnTo>
                  <a:lnTo>
                    <a:pt x="9060" y="932"/>
                  </a:lnTo>
                  <a:lnTo>
                    <a:pt x="8969" y="1201"/>
                  </a:lnTo>
                  <a:lnTo>
                    <a:pt x="8913" y="1498"/>
                  </a:lnTo>
                  <a:lnTo>
                    <a:pt x="8890" y="1795"/>
                  </a:lnTo>
                  <a:lnTo>
                    <a:pt x="8890" y="2120"/>
                  </a:lnTo>
                  <a:lnTo>
                    <a:pt x="8913" y="2445"/>
                  </a:lnTo>
                  <a:lnTo>
                    <a:pt x="8969" y="2756"/>
                  </a:lnTo>
                  <a:lnTo>
                    <a:pt x="9060" y="3081"/>
                  </a:lnTo>
                  <a:lnTo>
                    <a:pt x="9173" y="3378"/>
                  </a:lnTo>
                  <a:lnTo>
                    <a:pt x="9297" y="3647"/>
                  </a:lnTo>
                  <a:lnTo>
                    <a:pt x="9466" y="3887"/>
                  </a:lnTo>
                  <a:lnTo>
                    <a:pt x="9579" y="4085"/>
                  </a:lnTo>
                  <a:lnTo>
                    <a:pt x="9670" y="4269"/>
                  </a:lnTo>
                  <a:lnTo>
                    <a:pt x="9726" y="4467"/>
                  </a:lnTo>
                  <a:lnTo>
                    <a:pt x="9771" y="4650"/>
                  </a:lnTo>
                  <a:lnTo>
                    <a:pt x="9771" y="4834"/>
                  </a:lnTo>
                  <a:lnTo>
                    <a:pt x="9749" y="5032"/>
                  </a:lnTo>
                  <a:lnTo>
                    <a:pt x="9715" y="5216"/>
                  </a:lnTo>
                  <a:lnTo>
                    <a:pt x="9625" y="5385"/>
                  </a:lnTo>
                  <a:lnTo>
                    <a:pt x="9534" y="5513"/>
                  </a:lnTo>
                  <a:lnTo>
                    <a:pt x="9410" y="5626"/>
                  </a:lnTo>
                  <a:lnTo>
                    <a:pt x="9229" y="5710"/>
                  </a:lnTo>
                  <a:lnTo>
                    <a:pt x="9060" y="5767"/>
                  </a:lnTo>
                  <a:lnTo>
                    <a:pt x="8845" y="5767"/>
                  </a:lnTo>
                  <a:lnTo>
                    <a:pt x="8585" y="5739"/>
                  </a:lnTo>
                  <a:lnTo>
                    <a:pt x="8325" y="5654"/>
                  </a:lnTo>
                  <a:lnTo>
                    <a:pt x="8020" y="5513"/>
                  </a:lnTo>
                  <a:lnTo>
                    <a:pt x="7840" y="5442"/>
                  </a:lnTo>
                  <a:lnTo>
                    <a:pt x="7648" y="5385"/>
                  </a:lnTo>
                  <a:lnTo>
                    <a:pt x="7433" y="5329"/>
                  </a:lnTo>
                  <a:lnTo>
                    <a:pt x="7241" y="5301"/>
                  </a:lnTo>
                  <a:lnTo>
                    <a:pt x="6755" y="5301"/>
                  </a:lnTo>
                  <a:lnTo>
                    <a:pt x="6281" y="5329"/>
                  </a:lnTo>
                  <a:lnTo>
                    <a:pt x="5784" y="5385"/>
                  </a:lnTo>
                  <a:lnTo>
                    <a:pt x="5264" y="5498"/>
                  </a:lnTo>
                  <a:lnTo>
                    <a:pt x="4744" y="5597"/>
                  </a:lnTo>
                  <a:lnTo>
                    <a:pt x="4247" y="5739"/>
                  </a:lnTo>
                  <a:lnTo>
                    <a:pt x="4202" y="5894"/>
                  </a:lnTo>
                  <a:lnTo>
                    <a:pt x="4202" y="6191"/>
                  </a:lnTo>
                  <a:lnTo>
                    <a:pt x="4202" y="6545"/>
                  </a:lnTo>
                  <a:lnTo>
                    <a:pt x="4225" y="6954"/>
                  </a:lnTo>
                  <a:lnTo>
                    <a:pt x="4315" y="7930"/>
                  </a:lnTo>
                  <a:lnTo>
                    <a:pt x="4394" y="9018"/>
                  </a:lnTo>
                  <a:lnTo>
                    <a:pt x="4439" y="9570"/>
                  </a:lnTo>
                  <a:lnTo>
                    <a:pt x="4462" y="10107"/>
                  </a:lnTo>
                  <a:lnTo>
                    <a:pt x="4484" y="10630"/>
                  </a:lnTo>
                  <a:lnTo>
                    <a:pt x="4507" y="11082"/>
                  </a:lnTo>
                  <a:lnTo>
                    <a:pt x="4484" y="11520"/>
                  </a:lnTo>
                  <a:lnTo>
                    <a:pt x="4439" y="11874"/>
                  </a:lnTo>
                  <a:lnTo>
                    <a:pt x="4394" y="12029"/>
                  </a:lnTo>
                  <a:lnTo>
                    <a:pt x="4349" y="12171"/>
                  </a:lnTo>
                  <a:lnTo>
                    <a:pt x="4315" y="12284"/>
                  </a:lnTo>
                  <a:lnTo>
                    <a:pt x="4247" y="12354"/>
                  </a:lnTo>
                  <a:close/>
                </a:path>
              </a:pathLst>
            </a:custGeom>
            <a:solidFill>
              <a:srgbClr val="FFFFCC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Puzzle4"/>
            <p:cNvSpPr>
              <a:spLocks noEditPoints="1" noChangeArrowheads="1"/>
            </p:cNvSpPr>
            <p:nvPr/>
          </p:nvSpPr>
          <p:spPr bwMode="auto">
            <a:xfrm>
              <a:off x="5625586" y="1100939"/>
              <a:ext cx="943110" cy="2022685"/>
            </a:xfrm>
            <a:custGeom>
              <a:avLst/>
              <a:gdLst>
                <a:gd name="T0" fmla="*/ 8307 w 21600"/>
                <a:gd name="T1" fmla="*/ 11593 h 21600"/>
                <a:gd name="T2" fmla="*/ 453 w 21600"/>
                <a:gd name="T3" fmla="*/ 16938 h 21600"/>
                <a:gd name="T4" fmla="*/ 11500 w 21600"/>
                <a:gd name="T5" fmla="*/ 21600 h 21600"/>
                <a:gd name="T6" fmla="*/ 20920 w 21600"/>
                <a:gd name="T7" fmla="*/ 16751 h 21600"/>
                <a:gd name="T8" fmla="*/ 13972 w 21600"/>
                <a:gd name="T9" fmla="*/ 10888 h 21600"/>
                <a:gd name="T10" fmla="*/ 21033 w 21600"/>
                <a:gd name="T11" fmla="*/ 4716 h 21600"/>
                <a:gd name="T12" fmla="*/ 11102 w 21600"/>
                <a:gd name="T13" fmla="*/ 11 h 21600"/>
                <a:gd name="T14" fmla="*/ 453 w 21600"/>
                <a:gd name="T15" fmla="*/ 4716 h 21600"/>
                <a:gd name="T16" fmla="*/ 2076 w 21600"/>
                <a:gd name="T17" fmla="*/ 5664 h 21600"/>
                <a:gd name="T18" fmla="*/ 20203 w 21600"/>
                <a:gd name="T19" fmla="*/ 1598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3813" y="10590"/>
                  </a:moveTo>
                  <a:lnTo>
                    <a:pt x="3927" y="10513"/>
                  </a:lnTo>
                  <a:lnTo>
                    <a:pt x="4078" y="10425"/>
                  </a:lnTo>
                  <a:lnTo>
                    <a:pt x="4210" y="10359"/>
                  </a:lnTo>
                  <a:lnTo>
                    <a:pt x="4361" y="10315"/>
                  </a:lnTo>
                  <a:lnTo>
                    <a:pt x="4682" y="10237"/>
                  </a:lnTo>
                  <a:lnTo>
                    <a:pt x="5041" y="10193"/>
                  </a:lnTo>
                  <a:lnTo>
                    <a:pt x="5456" y="10171"/>
                  </a:lnTo>
                  <a:lnTo>
                    <a:pt x="5853" y="10193"/>
                  </a:lnTo>
                  <a:lnTo>
                    <a:pt x="6249" y="10260"/>
                  </a:lnTo>
                  <a:lnTo>
                    <a:pt x="6646" y="10337"/>
                  </a:lnTo>
                  <a:lnTo>
                    <a:pt x="7004" y="10469"/>
                  </a:lnTo>
                  <a:lnTo>
                    <a:pt x="7363" y="10612"/>
                  </a:lnTo>
                  <a:lnTo>
                    <a:pt x="7665" y="10788"/>
                  </a:lnTo>
                  <a:lnTo>
                    <a:pt x="7911" y="10998"/>
                  </a:lnTo>
                  <a:lnTo>
                    <a:pt x="8024" y="11097"/>
                  </a:lnTo>
                  <a:lnTo>
                    <a:pt x="8137" y="11207"/>
                  </a:lnTo>
                  <a:lnTo>
                    <a:pt x="8194" y="11340"/>
                  </a:lnTo>
                  <a:lnTo>
                    <a:pt x="8269" y="11461"/>
                  </a:lnTo>
                  <a:lnTo>
                    <a:pt x="8307" y="11593"/>
                  </a:lnTo>
                  <a:lnTo>
                    <a:pt x="8307" y="11714"/>
                  </a:lnTo>
                  <a:lnTo>
                    <a:pt x="8307" y="11868"/>
                  </a:lnTo>
                  <a:lnTo>
                    <a:pt x="8307" y="12012"/>
                  </a:lnTo>
                  <a:lnTo>
                    <a:pt x="8194" y="12265"/>
                  </a:lnTo>
                  <a:lnTo>
                    <a:pt x="8062" y="12519"/>
                  </a:lnTo>
                  <a:lnTo>
                    <a:pt x="7873" y="12706"/>
                  </a:lnTo>
                  <a:lnTo>
                    <a:pt x="7627" y="12904"/>
                  </a:lnTo>
                  <a:lnTo>
                    <a:pt x="7363" y="13048"/>
                  </a:lnTo>
                  <a:lnTo>
                    <a:pt x="7080" y="13180"/>
                  </a:lnTo>
                  <a:lnTo>
                    <a:pt x="6759" y="13257"/>
                  </a:lnTo>
                  <a:lnTo>
                    <a:pt x="6419" y="13345"/>
                  </a:lnTo>
                  <a:lnTo>
                    <a:pt x="6098" y="13389"/>
                  </a:lnTo>
                  <a:lnTo>
                    <a:pt x="5739" y="13389"/>
                  </a:lnTo>
                  <a:lnTo>
                    <a:pt x="5418" y="13389"/>
                  </a:lnTo>
                  <a:lnTo>
                    <a:pt x="5079" y="13345"/>
                  </a:lnTo>
                  <a:lnTo>
                    <a:pt x="4758" y="13301"/>
                  </a:lnTo>
                  <a:lnTo>
                    <a:pt x="4474" y="13213"/>
                  </a:lnTo>
                  <a:lnTo>
                    <a:pt x="4172" y="13114"/>
                  </a:lnTo>
                  <a:lnTo>
                    <a:pt x="3965" y="12982"/>
                  </a:lnTo>
                  <a:lnTo>
                    <a:pt x="3738" y="12838"/>
                  </a:lnTo>
                  <a:lnTo>
                    <a:pt x="3493" y="12706"/>
                  </a:lnTo>
                  <a:lnTo>
                    <a:pt x="3228" y="12607"/>
                  </a:lnTo>
                  <a:lnTo>
                    <a:pt x="2945" y="12519"/>
                  </a:lnTo>
                  <a:lnTo>
                    <a:pt x="2700" y="12431"/>
                  </a:lnTo>
                  <a:lnTo>
                    <a:pt x="2397" y="12375"/>
                  </a:lnTo>
                  <a:lnTo>
                    <a:pt x="2152" y="12331"/>
                  </a:lnTo>
                  <a:lnTo>
                    <a:pt x="1888" y="12309"/>
                  </a:lnTo>
                  <a:lnTo>
                    <a:pt x="1642" y="12309"/>
                  </a:lnTo>
                  <a:lnTo>
                    <a:pt x="1397" y="12331"/>
                  </a:lnTo>
                  <a:lnTo>
                    <a:pt x="1170" y="12397"/>
                  </a:lnTo>
                  <a:lnTo>
                    <a:pt x="962" y="12453"/>
                  </a:lnTo>
                  <a:lnTo>
                    <a:pt x="774" y="12563"/>
                  </a:lnTo>
                  <a:lnTo>
                    <a:pt x="623" y="12684"/>
                  </a:lnTo>
                  <a:lnTo>
                    <a:pt x="528" y="12838"/>
                  </a:lnTo>
                  <a:lnTo>
                    <a:pt x="453" y="13026"/>
                  </a:lnTo>
                  <a:lnTo>
                    <a:pt x="339" y="13477"/>
                  </a:lnTo>
                  <a:lnTo>
                    <a:pt x="226" y="13984"/>
                  </a:lnTo>
                  <a:lnTo>
                    <a:pt x="151" y="14535"/>
                  </a:lnTo>
                  <a:lnTo>
                    <a:pt x="113" y="15075"/>
                  </a:lnTo>
                  <a:lnTo>
                    <a:pt x="113" y="15626"/>
                  </a:lnTo>
                  <a:lnTo>
                    <a:pt x="151" y="16133"/>
                  </a:lnTo>
                  <a:lnTo>
                    <a:pt x="188" y="16376"/>
                  </a:lnTo>
                  <a:lnTo>
                    <a:pt x="264" y="16585"/>
                  </a:lnTo>
                  <a:lnTo>
                    <a:pt x="339" y="16773"/>
                  </a:lnTo>
                  <a:lnTo>
                    <a:pt x="453" y="16938"/>
                  </a:lnTo>
                  <a:lnTo>
                    <a:pt x="1095" y="16883"/>
                  </a:lnTo>
                  <a:lnTo>
                    <a:pt x="1963" y="16795"/>
                  </a:lnTo>
                  <a:lnTo>
                    <a:pt x="2945" y="16751"/>
                  </a:lnTo>
                  <a:lnTo>
                    <a:pt x="3965" y="16706"/>
                  </a:lnTo>
                  <a:lnTo>
                    <a:pt x="5022" y="16684"/>
                  </a:lnTo>
                  <a:lnTo>
                    <a:pt x="5947" y="16684"/>
                  </a:lnTo>
                  <a:lnTo>
                    <a:pt x="6759" y="16706"/>
                  </a:lnTo>
                  <a:lnTo>
                    <a:pt x="7363" y="16751"/>
                  </a:lnTo>
                  <a:lnTo>
                    <a:pt x="7948" y="16839"/>
                  </a:lnTo>
                  <a:lnTo>
                    <a:pt x="8458" y="16916"/>
                  </a:lnTo>
                  <a:lnTo>
                    <a:pt x="8893" y="17026"/>
                  </a:lnTo>
                  <a:lnTo>
                    <a:pt x="9289" y="17158"/>
                  </a:lnTo>
                  <a:lnTo>
                    <a:pt x="9572" y="17280"/>
                  </a:lnTo>
                  <a:lnTo>
                    <a:pt x="9799" y="17412"/>
                  </a:lnTo>
                  <a:lnTo>
                    <a:pt x="9969" y="17555"/>
                  </a:lnTo>
                  <a:lnTo>
                    <a:pt x="10120" y="17687"/>
                  </a:lnTo>
                  <a:lnTo>
                    <a:pt x="10158" y="17831"/>
                  </a:lnTo>
                  <a:lnTo>
                    <a:pt x="10195" y="17974"/>
                  </a:lnTo>
                  <a:lnTo>
                    <a:pt x="10158" y="18128"/>
                  </a:lnTo>
                  <a:lnTo>
                    <a:pt x="10082" y="18271"/>
                  </a:lnTo>
                  <a:lnTo>
                    <a:pt x="9969" y="18426"/>
                  </a:lnTo>
                  <a:lnTo>
                    <a:pt x="9837" y="18569"/>
                  </a:lnTo>
                  <a:lnTo>
                    <a:pt x="9648" y="18701"/>
                  </a:lnTo>
                  <a:lnTo>
                    <a:pt x="9440" y="18822"/>
                  </a:lnTo>
                  <a:lnTo>
                    <a:pt x="9213" y="18999"/>
                  </a:lnTo>
                  <a:lnTo>
                    <a:pt x="9044" y="19186"/>
                  </a:lnTo>
                  <a:lnTo>
                    <a:pt x="8893" y="19395"/>
                  </a:lnTo>
                  <a:lnTo>
                    <a:pt x="8817" y="19627"/>
                  </a:lnTo>
                  <a:lnTo>
                    <a:pt x="8779" y="19858"/>
                  </a:lnTo>
                  <a:lnTo>
                    <a:pt x="8779" y="20112"/>
                  </a:lnTo>
                  <a:lnTo>
                    <a:pt x="8855" y="20354"/>
                  </a:lnTo>
                  <a:lnTo>
                    <a:pt x="8968" y="20586"/>
                  </a:lnTo>
                  <a:lnTo>
                    <a:pt x="9138" y="20817"/>
                  </a:lnTo>
                  <a:lnTo>
                    <a:pt x="9365" y="21026"/>
                  </a:lnTo>
                  <a:lnTo>
                    <a:pt x="9610" y="21192"/>
                  </a:lnTo>
                  <a:lnTo>
                    <a:pt x="9950" y="21368"/>
                  </a:lnTo>
                  <a:lnTo>
                    <a:pt x="10120" y="21445"/>
                  </a:lnTo>
                  <a:lnTo>
                    <a:pt x="10346" y="21511"/>
                  </a:lnTo>
                  <a:lnTo>
                    <a:pt x="10516" y="21555"/>
                  </a:lnTo>
                  <a:lnTo>
                    <a:pt x="10743" y="21600"/>
                  </a:lnTo>
                  <a:lnTo>
                    <a:pt x="10988" y="21644"/>
                  </a:lnTo>
                  <a:lnTo>
                    <a:pt x="11215" y="21666"/>
                  </a:lnTo>
                  <a:lnTo>
                    <a:pt x="11498" y="21666"/>
                  </a:lnTo>
                  <a:lnTo>
                    <a:pt x="11762" y="21666"/>
                  </a:lnTo>
                  <a:lnTo>
                    <a:pt x="12253" y="21644"/>
                  </a:lnTo>
                  <a:lnTo>
                    <a:pt x="12763" y="21577"/>
                  </a:lnTo>
                  <a:lnTo>
                    <a:pt x="13197" y="21467"/>
                  </a:lnTo>
                  <a:lnTo>
                    <a:pt x="13556" y="21346"/>
                  </a:lnTo>
                  <a:lnTo>
                    <a:pt x="13896" y="21192"/>
                  </a:lnTo>
                  <a:lnTo>
                    <a:pt x="14179" y="21026"/>
                  </a:lnTo>
                  <a:lnTo>
                    <a:pt x="14444" y="20839"/>
                  </a:lnTo>
                  <a:lnTo>
                    <a:pt x="14576" y="20641"/>
                  </a:lnTo>
                  <a:lnTo>
                    <a:pt x="14727" y="20431"/>
                  </a:lnTo>
                  <a:lnTo>
                    <a:pt x="14765" y="20200"/>
                  </a:lnTo>
                  <a:lnTo>
                    <a:pt x="14802" y="19991"/>
                  </a:lnTo>
                  <a:lnTo>
                    <a:pt x="14727" y="19759"/>
                  </a:lnTo>
                  <a:lnTo>
                    <a:pt x="14613" y="19550"/>
                  </a:lnTo>
                  <a:lnTo>
                    <a:pt x="14444" y="19307"/>
                  </a:lnTo>
                  <a:lnTo>
                    <a:pt x="14217" y="19098"/>
                  </a:lnTo>
                  <a:lnTo>
                    <a:pt x="13934" y="18911"/>
                  </a:lnTo>
                  <a:lnTo>
                    <a:pt x="13669" y="18745"/>
                  </a:lnTo>
                  <a:lnTo>
                    <a:pt x="13462" y="18547"/>
                  </a:lnTo>
                  <a:lnTo>
                    <a:pt x="13311" y="18337"/>
                  </a:lnTo>
                  <a:lnTo>
                    <a:pt x="13197" y="18150"/>
                  </a:lnTo>
                  <a:lnTo>
                    <a:pt x="13122" y="17941"/>
                  </a:lnTo>
                  <a:lnTo>
                    <a:pt x="13122" y="17720"/>
                  </a:lnTo>
                  <a:lnTo>
                    <a:pt x="13122" y="17533"/>
                  </a:lnTo>
                  <a:lnTo>
                    <a:pt x="13197" y="17346"/>
                  </a:lnTo>
                  <a:lnTo>
                    <a:pt x="13273" y="17158"/>
                  </a:lnTo>
                  <a:lnTo>
                    <a:pt x="13386" y="16982"/>
                  </a:lnTo>
                  <a:lnTo>
                    <a:pt x="13537" y="16839"/>
                  </a:lnTo>
                  <a:lnTo>
                    <a:pt x="13707" y="16706"/>
                  </a:lnTo>
                  <a:lnTo>
                    <a:pt x="13896" y="16607"/>
                  </a:lnTo>
                  <a:lnTo>
                    <a:pt x="14104" y="16519"/>
                  </a:lnTo>
                  <a:lnTo>
                    <a:pt x="14330" y="16453"/>
                  </a:lnTo>
                  <a:lnTo>
                    <a:pt x="14538" y="16431"/>
                  </a:lnTo>
                  <a:lnTo>
                    <a:pt x="14897" y="16453"/>
                  </a:lnTo>
                  <a:lnTo>
                    <a:pt x="15406" y="16497"/>
                  </a:lnTo>
                  <a:lnTo>
                    <a:pt x="16105" y="16541"/>
                  </a:lnTo>
                  <a:lnTo>
                    <a:pt x="16898" y="16607"/>
                  </a:lnTo>
                  <a:lnTo>
                    <a:pt x="17804" y="16651"/>
                  </a:lnTo>
                  <a:lnTo>
                    <a:pt x="18786" y="16684"/>
                  </a:lnTo>
                  <a:lnTo>
                    <a:pt x="19844" y="16728"/>
                  </a:lnTo>
                  <a:lnTo>
                    <a:pt x="20920" y="16751"/>
                  </a:lnTo>
                  <a:lnTo>
                    <a:pt x="21109" y="16497"/>
                  </a:lnTo>
                  <a:lnTo>
                    <a:pt x="21241" y="16222"/>
                  </a:lnTo>
                  <a:lnTo>
                    <a:pt x="21392" y="15946"/>
                  </a:lnTo>
                  <a:lnTo>
                    <a:pt x="21467" y="15648"/>
                  </a:lnTo>
                  <a:lnTo>
                    <a:pt x="21543" y="15351"/>
                  </a:lnTo>
                  <a:lnTo>
                    <a:pt x="21618" y="15042"/>
                  </a:lnTo>
                  <a:lnTo>
                    <a:pt x="21618" y="14745"/>
                  </a:lnTo>
                  <a:lnTo>
                    <a:pt x="21618" y="14447"/>
                  </a:lnTo>
                  <a:lnTo>
                    <a:pt x="21618" y="14150"/>
                  </a:lnTo>
                  <a:lnTo>
                    <a:pt x="21581" y="13852"/>
                  </a:lnTo>
                  <a:lnTo>
                    <a:pt x="21505" y="13577"/>
                  </a:lnTo>
                  <a:lnTo>
                    <a:pt x="21430" y="13301"/>
                  </a:lnTo>
                  <a:lnTo>
                    <a:pt x="21354" y="13048"/>
                  </a:lnTo>
                  <a:lnTo>
                    <a:pt x="21241" y="12816"/>
                  </a:lnTo>
                  <a:lnTo>
                    <a:pt x="21146" y="12607"/>
                  </a:lnTo>
                  <a:lnTo>
                    <a:pt x="21033" y="12431"/>
                  </a:lnTo>
                  <a:lnTo>
                    <a:pt x="20920" y="12265"/>
                  </a:lnTo>
                  <a:lnTo>
                    <a:pt x="20769" y="12144"/>
                  </a:lnTo>
                  <a:lnTo>
                    <a:pt x="20637" y="12034"/>
                  </a:lnTo>
                  <a:lnTo>
                    <a:pt x="20486" y="11946"/>
                  </a:lnTo>
                  <a:lnTo>
                    <a:pt x="20297" y="11891"/>
                  </a:lnTo>
                  <a:lnTo>
                    <a:pt x="20165" y="11846"/>
                  </a:lnTo>
                  <a:lnTo>
                    <a:pt x="19976" y="11824"/>
                  </a:lnTo>
                  <a:lnTo>
                    <a:pt x="19806" y="11802"/>
                  </a:lnTo>
                  <a:lnTo>
                    <a:pt x="19390" y="11824"/>
                  </a:lnTo>
                  <a:lnTo>
                    <a:pt x="18956" y="11891"/>
                  </a:lnTo>
                  <a:lnTo>
                    <a:pt x="18503" y="11968"/>
                  </a:lnTo>
                  <a:lnTo>
                    <a:pt x="17993" y="12078"/>
                  </a:lnTo>
                  <a:lnTo>
                    <a:pt x="17653" y="12144"/>
                  </a:lnTo>
                  <a:lnTo>
                    <a:pt x="17332" y="12199"/>
                  </a:lnTo>
                  <a:lnTo>
                    <a:pt x="17049" y="12221"/>
                  </a:lnTo>
                  <a:lnTo>
                    <a:pt x="16747" y="12243"/>
                  </a:lnTo>
                  <a:lnTo>
                    <a:pt x="16464" y="12243"/>
                  </a:lnTo>
                  <a:lnTo>
                    <a:pt x="16218" y="12243"/>
                  </a:lnTo>
                  <a:lnTo>
                    <a:pt x="15992" y="12221"/>
                  </a:lnTo>
                  <a:lnTo>
                    <a:pt x="15746" y="12199"/>
                  </a:lnTo>
                  <a:lnTo>
                    <a:pt x="15520" y="12155"/>
                  </a:lnTo>
                  <a:lnTo>
                    <a:pt x="15350" y="12122"/>
                  </a:lnTo>
                  <a:lnTo>
                    <a:pt x="15161" y="12056"/>
                  </a:lnTo>
                  <a:lnTo>
                    <a:pt x="14972" y="11990"/>
                  </a:lnTo>
                  <a:lnTo>
                    <a:pt x="14689" y="11846"/>
                  </a:lnTo>
                  <a:lnTo>
                    <a:pt x="14444" y="11670"/>
                  </a:lnTo>
                  <a:lnTo>
                    <a:pt x="14255" y="11483"/>
                  </a:lnTo>
                  <a:lnTo>
                    <a:pt x="14104" y="11295"/>
                  </a:lnTo>
                  <a:lnTo>
                    <a:pt x="14028" y="11086"/>
                  </a:lnTo>
                  <a:lnTo>
                    <a:pt x="13972" y="10888"/>
                  </a:lnTo>
                  <a:lnTo>
                    <a:pt x="13972" y="10700"/>
                  </a:lnTo>
                  <a:lnTo>
                    <a:pt x="14009" y="10513"/>
                  </a:lnTo>
                  <a:lnTo>
                    <a:pt x="14066" y="10359"/>
                  </a:lnTo>
                  <a:lnTo>
                    <a:pt x="14179" y="10215"/>
                  </a:lnTo>
                  <a:lnTo>
                    <a:pt x="14406" y="10006"/>
                  </a:lnTo>
                  <a:lnTo>
                    <a:pt x="14651" y="9830"/>
                  </a:lnTo>
                  <a:lnTo>
                    <a:pt x="14878" y="9686"/>
                  </a:lnTo>
                  <a:lnTo>
                    <a:pt x="15123" y="9554"/>
                  </a:lnTo>
                  <a:lnTo>
                    <a:pt x="15350" y="9477"/>
                  </a:lnTo>
                  <a:lnTo>
                    <a:pt x="15558" y="9411"/>
                  </a:lnTo>
                  <a:lnTo>
                    <a:pt x="15803" y="9345"/>
                  </a:lnTo>
                  <a:lnTo>
                    <a:pt x="16030" y="9323"/>
                  </a:lnTo>
                  <a:lnTo>
                    <a:pt x="16256" y="9301"/>
                  </a:lnTo>
                  <a:lnTo>
                    <a:pt x="16464" y="9323"/>
                  </a:lnTo>
                  <a:lnTo>
                    <a:pt x="16690" y="9345"/>
                  </a:lnTo>
                  <a:lnTo>
                    <a:pt x="16898" y="9367"/>
                  </a:lnTo>
                  <a:lnTo>
                    <a:pt x="17332" y="9477"/>
                  </a:lnTo>
                  <a:lnTo>
                    <a:pt x="17767" y="9598"/>
                  </a:lnTo>
                  <a:lnTo>
                    <a:pt x="18163" y="9731"/>
                  </a:lnTo>
                  <a:lnTo>
                    <a:pt x="18597" y="9874"/>
                  </a:lnTo>
                  <a:lnTo>
                    <a:pt x="18994" y="10006"/>
                  </a:lnTo>
                  <a:lnTo>
                    <a:pt x="19428" y="10083"/>
                  </a:lnTo>
                  <a:lnTo>
                    <a:pt x="19617" y="10127"/>
                  </a:lnTo>
                  <a:lnTo>
                    <a:pt x="19844" y="10149"/>
                  </a:lnTo>
                  <a:lnTo>
                    <a:pt x="20013" y="10149"/>
                  </a:lnTo>
                  <a:lnTo>
                    <a:pt x="20240" y="10127"/>
                  </a:lnTo>
                  <a:lnTo>
                    <a:pt x="20410" y="10105"/>
                  </a:lnTo>
                  <a:lnTo>
                    <a:pt x="20637" y="10061"/>
                  </a:lnTo>
                  <a:lnTo>
                    <a:pt x="20844" y="9984"/>
                  </a:lnTo>
                  <a:lnTo>
                    <a:pt x="21033" y="9896"/>
                  </a:lnTo>
                  <a:lnTo>
                    <a:pt x="21146" y="9830"/>
                  </a:lnTo>
                  <a:lnTo>
                    <a:pt x="21203" y="9753"/>
                  </a:lnTo>
                  <a:lnTo>
                    <a:pt x="21279" y="9642"/>
                  </a:lnTo>
                  <a:lnTo>
                    <a:pt x="21354" y="9521"/>
                  </a:lnTo>
                  <a:lnTo>
                    <a:pt x="21430" y="9246"/>
                  </a:lnTo>
                  <a:lnTo>
                    <a:pt x="21430" y="8904"/>
                  </a:lnTo>
                  <a:lnTo>
                    <a:pt x="21430" y="8540"/>
                  </a:lnTo>
                  <a:lnTo>
                    <a:pt x="21392" y="8144"/>
                  </a:lnTo>
                  <a:lnTo>
                    <a:pt x="21354" y="7714"/>
                  </a:lnTo>
                  <a:lnTo>
                    <a:pt x="21279" y="7295"/>
                  </a:lnTo>
                  <a:lnTo>
                    <a:pt x="21146" y="6446"/>
                  </a:lnTo>
                  <a:lnTo>
                    <a:pt x="20995" y="5686"/>
                  </a:lnTo>
                  <a:lnTo>
                    <a:pt x="20958" y="5366"/>
                  </a:lnTo>
                  <a:lnTo>
                    <a:pt x="20958" y="5091"/>
                  </a:lnTo>
                  <a:lnTo>
                    <a:pt x="20958" y="4860"/>
                  </a:lnTo>
                  <a:lnTo>
                    <a:pt x="21033" y="4716"/>
                  </a:lnTo>
                  <a:lnTo>
                    <a:pt x="20637" y="4860"/>
                  </a:lnTo>
                  <a:lnTo>
                    <a:pt x="20127" y="4992"/>
                  </a:lnTo>
                  <a:lnTo>
                    <a:pt x="19617" y="5069"/>
                  </a:lnTo>
                  <a:lnTo>
                    <a:pt x="19032" y="5157"/>
                  </a:lnTo>
                  <a:lnTo>
                    <a:pt x="18465" y="5201"/>
                  </a:lnTo>
                  <a:lnTo>
                    <a:pt x="17842" y="5245"/>
                  </a:lnTo>
                  <a:lnTo>
                    <a:pt x="17219" y="5267"/>
                  </a:lnTo>
                  <a:lnTo>
                    <a:pt x="16615" y="5267"/>
                  </a:lnTo>
                  <a:lnTo>
                    <a:pt x="15992" y="5245"/>
                  </a:lnTo>
                  <a:lnTo>
                    <a:pt x="15369" y="5201"/>
                  </a:lnTo>
                  <a:lnTo>
                    <a:pt x="14840" y="5157"/>
                  </a:lnTo>
                  <a:lnTo>
                    <a:pt x="14293" y="5091"/>
                  </a:lnTo>
                  <a:lnTo>
                    <a:pt x="13783" y="5014"/>
                  </a:lnTo>
                  <a:lnTo>
                    <a:pt x="13386" y="4926"/>
                  </a:lnTo>
                  <a:lnTo>
                    <a:pt x="13027" y="4815"/>
                  </a:lnTo>
                  <a:lnTo>
                    <a:pt x="12725" y="4716"/>
                  </a:lnTo>
                  <a:lnTo>
                    <a:pt x="12480" y="4606"/>
                  </a:lnTo>
                  <a:lnTo>
                    <a:pt x="12291" y="4496"/>
                  </a:lnTo>
                  <a:lnTo>
                    <a:pt x="12197" y="4397"/>
                  </a:lnTo>
                  <a:lnTo>
                    <a:pt x="12083" y="4286"/>
                  </a:lnTo>
                  <a:lnTo>
                    <a:pt x="12046" y="4187"/>
                  </a:lnTo>
                  <a:lnTo>
                    <a:pt x="12008" y="4077"/>
                  </a:lnTo>
                  <a:lnTo>
                    <a:pt x="12046" y="3967"/>
                  </a:lnTo>
                  <a:lnTo>
                    <a:pt x="12121" y="3868"/>
                  </a:lnTo>
                  <a:lnTo>
                    <a:pt x="12197" y="3735"/>
                  </a:lnTo>
                  <a:lnTo>
                    <a:pt x="12291" y="3614"/>
                  </a:lnTo>
                  <a:lnTo>
                    <a:pt x="12442" y="3482"/>
                  </a:lnTo>
                  <a:lnTo>
                    <a:pt x="12631" y="3361"/>
                  </a:lnTo>
                  <a:lnTo>
                    <a:pt x="13065" y="3085"/>
                  </a:lnTo>
                  <a:lnTo>
                    <a:pt x="13537" y="2766"/>
                  </a:lnTo>
                  <a:lnTo>
                    <a:pt x="13783" y="2578"/>
                  </a:lnTo>
                  <a:lnTo>
                    <a:pt x="13934" y="2380"/>
                  </a:lnTo>
                  <a:lnTo>
                    <a:pt x="14028" y="2171"/>
                  </a:lnTo>
                  <a:lnTo>
                    <a:pt x="14104" y="1961"/>
                  </a:lnTo>
                  <a:lnTo>
                    <a:pt x="14104" y="1730"/>
                  </a:lnTo>
                  <a:lnTo>
                    <a:pt x="14066" y="1498"/>
                  </a:lnTo>
                  <a:lnTo>
                    <a:pt x="13972" y="1267"/>
                  </a:lnTo>
                  <a:lnTo>
                    <a:pt x="13820" y="1057"/>
                  </a:lnTo>
                  <a:lnTo>
                    <a:pt x="13594" y="837"/>
                  </a:lnTo>
                  <a:lnTo>
                    <a:pt x="13386" y="628"/>
                  </a:lnTo>
                  <a:lnTo>
                    <a:pt x="13103" y="462"/>
                  </a:lnTo>
                  <a:lnTo>
                    <a:pt x="12763" y="308"/>
                  </a:lnTo>
                  <a:lnTo>
                    <a:pt x="12404" y="187"/>
                  </a:lnTo>
                  <a:lnTo>
                    <a:pt x="12008" y="77"/>
                  </a:lnTo>
                  <a:lnTo>
                    <a:pt x="11574" y="33"/>
                  </a:lnTo>
                  <a:lnTo>
                    <a:pt x="11102" y="11"/>
                  </a:lnTo>
                  <a:lnTo>
                    <a:pt x="10667" y="11"/>
                  </a:lnTo>
                  <a:lnTo>
                    <a:pt x="10233" y="77"/>
                  </a:lnTo>
                  <a:lnTo>
                    <a:pt x="9837" y="187"/>
                  </a:lnTo>
                  <a:lnTo>
                    <a:pt x="9440" y="286"/>
                  </a:lnTo>
                  <a:lnTo>
                    <a:pt x="9062" y="462"/>
                  </a:lnTo>
                  <a:lnTo>
                    <a:pt x="8741" y="628"/>
                  </a:lnTo>
                  <a:lnTo>
                    <a:pt x="8458" y="815"/>
                  </a:lnTo>
                  <a:lnTo>
                    <a:pt x="8232" y="1035"/>
                  </a:lnTo>
                  <a:lnTo>
                    <a:pt x="8062" y="1245"/>
                  </a:lnTo>
                  <a:lnTo>
                    <a:pt x="7911" y="1476"/>
                  </a:lnTo>
                  <a:lnTo>
                    <a:pt x="7835" y="1708"/>
                  </a:lnTo>
                  <a:lnTo>
                    <a:pt x="7797" y="1961"/>
                  </a:lnTo>
                  <a:lnTo>
                    <a:pt x="7835" y="2193"/>
                  </a:lnTo>
                  <a:lnTo>
                    <a:pt x="7948" y="2402"/>
                  </a:lnTo>
                  <a:lnTo>
                    <a:pt x="8062" y="2534"/>
                  </a:lnTo>
                  <a:lnTo>
                    <a:pt x="8175" y="2644"/>
                  </a:lnTo>
                  <a:lnTo>
                    <a:pt x="8269" y="2744"/>
                  </a:lnTo>
                  <a:lnTo>
                    <a:pt x="8420" y="2832"/>
                  </a:lnTo>
                  <a:lnTo>
                    <a:pt x="8704" y="3019"/>
                  </a:lnTo>
                  <a:lnTo>
                    <a:pt x="8968" y="3206"/>
                  </a:lnTo>
                  <a:lnTo>
                    <a:pt x="9138" y="3405"/>
                  </a:lnTo>
                  <a:lnTo>
                    <a:pt x="9327" y="3570"/>
                  </a:lnTo>
                  <a:lnTo>
                    <a:pt x="9440" y="3735"/>
                  </a:lnTo>
                  <a:lnTo>
                    <a:pt x="9516" y="3890"/>
                  </a:lnTo>
                  <a:lnTo>
                    <a:pt x="9534" y="4033"/>
                  </a:lnTo>
                  <a:lnTo>
                    <a:pt x="9534" y="4165"/>
                  </a:lnTo>
                  <a:lnTo>
                    <a:pt x="9516" y="4286"/>
                  </a:lnTo>
                  <a:lnTo>
                    <a:pt x="9440" y="4397"/>
                  </a:lnTo>
                  <a:lnTo>
                    <a:pt x="9327" y="4496"/>
                  </a:lnTo>
                  <a:lnTo>
                    <a:pt x="9176" y="4562"/>
                  </a:lnTo>
                  <a:lnTo>
                    <a:pt x="9006" y="4628"/>
                  </a:lnTo>
                  <a:lnTo>
                    <a:pt x="8779" y="4694"/>
                  </a:lnTo>
                  <a:lnTo>
                    <a:pt x="8534" y="4716"/>
                  </a:lnTo>
                  <a:lnTo>
                    <a:pt x="8232" y="4716"/>
                  </a:lnTo>
                  <a:lnTo>
                    <a:pt x="7118" y="4738"/>
                  </a:lnTo>
                  <a:lnTo>
                    <a:pt x="5947" y="4771"/>
                  </a:lnTo>
                  <a:lnTo>
                    <a:pt x="4795" y="4815"/>
                  </a:lnTo>
                  <a:lnTo>
                    <a:pt x="3681" y="4860"/>
                  </a:lnTo>
                  <a:lnTo>
                    <a:pt x="2662" y="4882"/>
                  </a:lnTo>
                  <a:lnTo>
                    <a:pt x="1755" y="4882"/>
                  </a:lnTo>
                  <a:lnTo>
                    <a:pt x="1359" y="4860"/>
                  </a:lnTo>
                  <a:lnTo>
                    <a:pt x="981" y="4837"/>
                  </a:lnTo>
                  <a:lnTo>
                    <a:pt x="698" y="4771"/>
                  </a:lnTo>
                  <a:lnTo>
                    <a:pt x="453" y="4716"/>
                  </a:lnTo>
                  <a:lnTo>
                    <a:pt x="453" y="5322"/>
                  </a:lnTo>
                  <a:lnTo>
                    <a:pt x="453" y="6083"/>
                  </a:lnTo>
                  <a:lnTo>
                    <a:pt x="453" y="6909"/>
                  </a:lnTo>
                  <a:lnTo>
                    <a:pt x="453" y="7780"/>
                  </a:lnTo>
                  <a:lnTo>
                    <a:pt x="453" y="8606"/>
                  </a:lnTo>
                  <a:lnTo>
                    <a:pt x="453" y="9345"/>
                  </a:lnTo>
                  <a:lnTo>
                    <a:pt x="453" y="9918"/>
                  </a:lnTo>
                  <a:lnTo>
                    <a:pt x="453" y="10282"/>
                  </a:lnTo>
                  <a:lnTo>
                    <a:pt x="490" y="10381"/>
                  </a:lnTo>
                  <a:lnTo>
                    <a:pt x="547" y="10491"/>
                  </a:lnTo>
                  <a:lnTo>
                    <a:pt x="660" y="10590"/>
                  </a:lnTo>
                  <a:lnTo>
                    <a:pt x="811" y="10700"/>
                  </a:lnTo>
                  <a:lnTo>
                    <a:pt x="981" y="10811"/>
                  </a:lnTo>
                  <a:lnTo>
                    <a:pt x="1208" y="10888"/>
                  </a:lnTo>
                  <a:lnTo>
                    <a:pt x="1453" y="10954"/>
                  </a:lnTo>
                  <a:lnTo>
                    <a:pt x="1718" y="11020"/>
                  </a:lnTo>
                  <a:lnTo>
                    <a:pt x="1963" y="11064"/>
                  </a:lnTo>
                  <a:lnTo>
                    <a:pt x="2265" y="11086"/>
                  </a:lnTo>
                  <a:lnTo>
                    <a:pt x="2548" y="11064"/>
                  </a:lnTo>
                  <a:lnTo>
                    <a:pt x="2794" y="11042"/>
                  </a:lnTo>
                  <a:lnTo>
                    <a:pt x="3096" y="10976"/>
                  </a:lnTo>
                  <a:lnTo>
                    <a:pt x="3341" y="10888"/>
                  </a:lnTo>
                  <a:lnTo>
                    <a:pt x="3606" y="10766"/>
                  </a:lnTo>
                  <a:lnTo>
                    <a:pt x="3813" y="10590"/>
                  </a:lnTo>
                  <a:close/>
                </a:path>
              </a:pathLst>
            </a:custGeom>
            <a:solidFill>
              <a:srgbClr val="D8EBB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Puzzle3"/>
            <p:cNvSpPr>
              <a:spLocks noEditPoints="1" noChangeArrowheads="1"/>
            </p:cNvSpPr>
            <p:nvPr/>
          </p:nvSpPr>
          <p:spPr bwMode="auto">
            <a:xfrm>
              <a:off x="4704668" y="-157235"/>
              <a:ext cx="980061" cy="1737009"/>
            </a:xfrm>
            <a:custGeom>
              <a:avLst/>
              <a:gdLst>
                <a:gd name="T0" fmla="*/ 10391 w 21600"/>
                <a:gd name="T1" fmla="*/ 15806 h 21600"/>
                <a:gd name="T2" fmla="*/ 20551 w 21600"/>
                <a:gd name="T3" fmla="*/ 21088 h 21600"/>
                <a:gd name="T4" fmla="*/ 13180 w 21600"/>
                <a:gd name="T5" fmla="*/ 13801 h 21600"/>
                <a:gd name="T6" fmla="*/ 20551 w 21600"/>
                <a:gd name="T7" fmla="*/ 7025 h 21600"/>
                <a:gd name="T8" fmla="*/ 10500 w 21600"/>
                <a:gd name="T9" fmla="*/ 52 h 21600"/>
                <a:gd name="T10" fmla="*/ 692 w 21600"/>
                <a:gd name="T11" fmla="*/ 6802 h 21600"/>
                <a:gd name="T12" fmla="*/ 8064 w 21600"/>
                <a:gd name="T13" fmla="*/ 13526 h 21600"/>
                <a:gd name="T14" fmla="*/ 692 w 21600"/>
                <a:gd name="T15" fmla="*/ 21088 h 21600"/>
                <a:gd name="T16" fmla="*/ 2273 w 21600"/>
                <a:gd name="T17" fmla="*/ 7719 h 21600"/>
                <a:gd name="T18" fmla="*/ 19149 w 21600"/>
                <a:gd name="T19" fmla="*/ 202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6625" y="20892"/>
                  </a:moveTo>
                  <a:lnTo>
                    <a:pt x="7105" y="21023"/>
                  </a:lnTo>
                  <a:lnTo>
                    <a:pt x="7513" y="21088"/>
                  </a:lnTo>
                  <a:lnTo>
                    <a:pt x="7922" y="21115"/>
                  </a:lnTo>
                  <a:lnTo>
                    <a:pt x="8242" y="21115"/>
                  </a:lnTo>
                  <a:lnTo>
                    <a:pt x="8544" y="21062"/>
                  </a:lnTo>
                  <a:lnTo>
                    <a:pt x="8810" y="20997"/>
                  </a:lnTo>
                  <a:lnTo>
                    <a:pt x="9023" y="20892"/>
                  </a:lnTo>
                  <a:lnTo>
                    <a:pt x="9148" y="20761"/>
                  </a:lnTo>
                  <a:lnTo>
                    <a:pt x="9290" y="20616"/>
                  </a:lnTo>
                  <a:lnTo>
                    <a:pt x="9361" y="20459"/>
                  </a:lnTo>
                  <a:lnTo>
                    <a:pt x="9396" y="20289"/>
                  </a:lnTo>
                  <a:lnTo>
                    <a:pt x="9396" y="20092"/>
                  </a:lnTo>
                  <a:lnTo>
                    <a:pt x="9325" y="19909"/>
                  </a:lnTo>
                  <a:lnTo>
                    <a:pt x="9219" y="19738"/>
                  </a:lnTo>
                  <a:lnTo>
                    <a:pt x="9094" y="19555"/>
                  </a:lnTo>
                  <a:lnTo>
                    <a:pt x="8917" y="19384"/>
                  </a:lnTo>
                  <a:lnTo>
                    <a:pt x="8650" y="19162"/>
                  </a:lnTo>
                  <a:lnTo>
                    <a:pt x="8437" y="18900"/>
                  </a:lnTo>
                  <a:lnTo>
                    <a:pt x="8277" y="18624"/>
                  </a:lnTo>
                  <a:lnTo>
                    <a:pt x="8135" y="18349"/>
                  </a:lnTo>
                  <a:lnTo>
                    <a:pt x="8028" y="18048"/>
                  </a:lnTo>
                  <a:lnTo>
                    <a:pt x="7993" y="17746"/>
                  </a:lnTo>
                  <a:lnTo>
                    <a:pt x="7993" y="17471"/>
                  </a:lnTo>
                  <a:lnTo>
                    <a:pt x="8028" y="17169"/>
                  </a:lnTo>
                  <a:lnTo>
                    <a:pt x="8135" y="16920"/>
                  </a:lnTo>
                  <a:lnTo>
                    <a:pt x="8277" y="16671"/>
                  </a:lnTo>
                  <a:lnTo>
                    <a:pt x="8366" y="16540"/>
                  </a:lnTo>
                  <a:lnTo>
                    <a:pt x="8473" y="16409"/>
                  </a:lnTo>
                  <a:lnTo>
                    <a:pt x="8615" y="16317"/>
                  </a:lnTo>
                  <a:lnTo>
                    <a:pt x="8739" y="16213"/>
                  </a:lnTo>
                  <a:lnTo>
                    <a:pt x="8881" y="16134"/>
                  </a:lnTo>
                  <a:lnTo>
                    <a:pt x="9059" y="16055"/>
                  </a:lnTo>
                  <a:lnTo>
                    <a:pt x="9254" y="15990"/>
                  </a:lnTo>
                  <a:lnTo>
                    <a:pt x="9432" y="15911"/>
                  </a:lnTo>
                  <a:lnTo>
                    <a:pt x="9663" y="15885"/>
                  </a:lnTo>
                  <a:lnTo>
                    <a:pt x="9876" y="15833"/>
                  </a:lnTo>
                  <a:lnTo>
                    <a:pt x="10142" y="15806"/>
                  </a:lnTo>
                  <a:lnTo>
                    <a:pt x="10391" y="15806"/>
                  </a:lnTo>
                  <a:lnTo>
                    <a:pt x="10728" y="15806"/>
                  </a:lnTo>
                  <a:lnTo>
                    <a:pt x="10995" y="15806"/>
                  </a:lnTo>
                  <a:lnTo>
                    <a:pt x="11279" y="15833"/>
                  </a:lnTo>
                  <a:lnTo>
                    <a:pt x="11546" y="15885"/>
                  </a:lnTo>
                  <a:lnTo>
                    <a:pt x="11776" y="15937"/>
                  </a:lnTo>
                  <a:lnTo>
                    <a:pt x="12025" y="15990"/>
                  </a:lnTo>
                  <a:lnTo>
                    <a:pt x="12221" y="16055"/>
                  </a:lnTo>
                  <a:lnTo>
                    <a:pt x="12434" y="16134"/>
                  </a:lnTo>
                  <a:lnTo>
                    <a:pt x="12611" y="16213"/>
                  </a:lnTo>
                  <a:lnTo>
                    <a:pt x="12771" y="16317"/>
                  </a:lnTo>
                  <a:lnTo>
                    <a:pt x="12913" y="16409"/>
                  </a:lnTo>
                  <a:lnTo>
                    <a:pt x="13038" y="16514"/>
                  </a:lnTo>
                  <a:lnTo>
                    <a:pt x="13251" y="16737"/>
                  </a:lnTo>
                  <a:lnTo>
                    <a:pt x="13428" y="16986"/>
                  </a:lnTo>
                  <a:lnTo>
                    <a:pt x="13517" y="17248"/>
                  </a:lnTo>
                  <a:lnTo>
                    <a:pt x="13588" y="17523"/>
                  </a:lnTo>
                  <a:lnTo>
                    <a:pt x="13588" y="17799"/>
                  </a:lnTo>
                  <a:lnTo>
                    <a:pt x="13517" y="18074"/>
                  </a:lnTo>
                  <a:lnTo>
                    <a:pt x="13428" y="18323"/>
                  </a:lnTo>
                  <a:lnTo>
                    <a:pt x="13286" y="18572"/>
                  </a:lnTo>
                  <a:lnTo>
                    <a:pt x="13109" y="18808"/>
                  </a:lnTo>
                  <a:lnTo>
                    <a:pt x="12878" y="19031"/>
                  </a:lnTo>
                  <a:lnTo>
                    <a:pt x="12434" y="19411"/>
                  </a:lnTo>
                  <a:lnTo>
                    <a:pt x="12132" y="19738"/>
                  </a:lnTo>
                  <a:lnTo>
                    <a:pt x="12025" y="19856"/>
                  </a:lnTo>
                  <a:lnTo>
                    <a:pt x="11919" y="20014"/>
                  </a:lnTo>
                  <a:lnTo>
                    <a:pt x="11883" y="20132"/>
                  </a:lnTo>
                  <a:lnTo>
                    <a:pt x="11883" y="20263"/>
                  </a:lnTo>
                  <a:lnTo>
                    <a:pt x="11883" y="20394"/>
                  </a:lnTo>
                  <a:lnTo>
                    <a:pt x="11954" y="20485"/>
                  </a:lnTo>
                  <a:lnTo>
                    <a:pt x="12061" y="20590"/>
                  </a:lnTo>
                  <a:lnTo>
                    <a:pt x="12185" y="20695"/>
                  </a:lnTo>
                  <a:lnTo>
                    <a:pt x="12327" y="20787"/>
                  </a:lnTo>
                  <a:lnTo>
                    <a:pt x="12540" y="20892"/>
                  </a:lnTo>
                  <a:lnTo>
                    <a:pt x="12771" y="20997"/>
                  </a:lnTo>
                  <a:lnTo>
                    <a:pt x="13073" y="21088"/>
                  </a:lnTo>
                  <a:lnTo>
                    <a:pt x="13428" y="21193"/>
                  </a:lnTo>
                  <a:lnTo>
                    <a:pt x="13873" y="21298"/>
                  </a:lnTo>
                  <a:lnTo>
                    <a:pt x="14317" y="21390"/>
                  </a:lnTo>
                  <a:lnTo>
                    <a:pt x="14778" y="21468"/>
                  </a:lnTo>
                  <a:lnTo>
                    <a:pt x="15294" y="21547"/>
                  </a:lnTo>
                  <a:lnTo>
                    <a:pt x="15809" y="21600"/>
                  </a:lnTo>
                  <a:lnTo>
                    <a:pt x="16359" y="21652"/>
                  </a:lnTo>
                  <a:lnTo>
                    <a:pt x="16875" y="21678"/>
                  </a:lnTo>
                  <a:lnTo>
                    <a:pt x="17407" y="21678"/>
                  </a:lnTo>
                  <a:lnTo>
                    <a:pt x="17958" y="21678"/>
                  </a:lnTo>
                  <a:lnTo>
                    <a:pt x="18473" y="21652"/>
                  </a:lnTo>
                  <a:lnTo>
                    <a:pt x="18953" y="21573"/>
                  </a:lnTo>
                  <a:lnTo>
                    <a:pt x="19397" y="21495"/>
                  </a:lnTo>
                  <a:lnTo>
                    <a:pt x="19841" y="21390"/>
                  </a:lnTo>
                  <a:lnTo>
                    <a:pt x="20214" y="21272"/>
                  </a:lnTo>
                  <a:lnTo>
                    <a:pt x="20551" y="21088"/>
                  </a:lnTo>
                  <a:lnTo>
                    <a:pt x="20480" y="20787"/>
                  </a:lnTo>
                  <a:lnTo>
                    <a:pt x="20409" y="20485"/>
                  </a:lnTo>
                  <a:lnTo>
                    <a:pt x="20356" y="20158"/>
                  </a:lnTo>
                  <a:lnTo>
                    <a:pt x="20356" y="19804"/>
                  </a:lnTo>
                  <a:lnTo>
                    <a:pt x="20321" y="19083"/>
                  </a:lnTo>
                  <a:lnTo>
                    <a:pt x="20356" y="18349"/>
                  </a:lnTo>
                  <a:lnTo>
                    <a:pt x="20409" y="17641"/>
                  </a:lnTo>
                  <a:lnTo>
                    <a:pt x="20480" y="17012"/>
                  </a:lnTo>
                  <a:lnTo>
                    <a:pt x="20551" y="16488"/>
                  </a:lnTo>
                  <a:lnTo>
                    <a:pt x="20551" y="16055"/>
                  </a:lnTo>
                  <a:lnTo>
                    <a:pt x="20551" y="15911"/>
                  </a:lnTo>
                  <a:lnTo>
                    <a:pt x="20445" y="15754"/>
                  </a:lnTo>
                  <a:lnTo>
                    <a:pt x="20356" y="15610"/>
                  </a:lnTo>
                  <a:lnTo>
                    <a:pt x="20178" y="15452"/>
                  </a:lnTo>
                  <a:lnTo>
                    <a:pt x="20001" y="15334"/>
                  </a:lnTo>
                  <a:lnTo>
                    <a:pt x="19770" y="15230"/>
                  </a:lnTo>
                  <a:lnTo>
                    <a:pt x="19521" y="15125"/>
                  </a:lnTo>
                  <a:lnTo>
                    <a:pt x="19290" y="15059"/>
                  </a:lnTo>
                  <a:lnTo>
                    <a:pt x="19024" y="15007"/>
                  </a:lnTo>
                  <a:lnTo>
                    <a:pt x="18740" y="14954"/>
                  </a:lnTo>
                  <a:lnTo>
                    <a:pt x="18509" y="14954"/>
                  </a:lnTo>
                  <a:lnTo>
                    <a:pt x="18225" y="14954"/>
                  </a:lnTo>
                  <a:lnTo>
                    <a:pt x="17994" y="15007"/>
                  </a:lnTo>
                  <a:lnTo>
                    <a:pt x="17763" y="15085"/>
                  </a:lnTo>
                  <a:lnTo>
                    <a:pt x="17550" y="15177"/>
                  </a:lnTo>
                  <a:lnTo>
                    <a:pt x="17372" y="15308"/>
                  </a:lnTo>
                  <a:lnTo>
                    <a:pt x="17176" y="15426"/>
                  </a:lnTo>
                  <a:lnTo>
                    <a:pt x="16928" y="15557"/>
                  </a:lnTo>
                  <a:lnTo>
                    <a:pt x="16661" y="15636"/>
                  </a:lnTo>
                  <a:lnTo>
                    <a:pt x="16359" y="15688"/>
                  </a:lnTo>
                  <a:lnTo>
                    <a:pt x="16022" y="15715"/>
                  </a:lnTo>
                  <a:lnTo>
                    <a:pt x="15667" y="15688"/>
                  </a:lnTo>
                  <a:lnTo>
                    <a:pt x="15294" y="15662"/>
                  </a:lnTo>
                  <a:lnTo>
                    <a:pt x="14956" y="15583"/>
                  </a:lnTo>
                  <a:lnTo>
                    <a:pt x="14619" y="15479"/>
                  </a:lnTo>
                  <a:lnTo>
                    <a:pt x="14281" y="15334"/>
                  </a:lnTo>
                  <a:lnTo>
                    <a:pt x="13961" y="15177"/>
                  </a:lnTo>
                  <a:lnTo>
                    <a:pt x="13695" y="14981"/>
                  </a:lnTo>
                  <a:lnTo>
                    <a:pt x="13588" y="14850"/>
                  </a:lnTo>
                  <a:lnTo>
                    <a:pt x="13482" y="14732"/>
                  </a:lnTo>
                  <a:lnTo>
                    <a:pt x="13393" y="14600"/>
                  </a:lnTo>
                  <a:lnTo>
                    <a:pt x="13322" y="14456"/>
                  </a:lnTo>
                  <a:lnTo>
                    <a:pt x="13251" y="14299"/>
                  </a:lnTo>
                  <a:lnTo>
                    <a:pt x="13215" y="14155"/>
                  </a:lnTo>
                  <a:lnTo>
                    <a:pt x="13180" y="13971"/>
                  </a:lnTo>
                  <a:lnTo>
                    <a:pt x="13180" y="13801"/>
                  </a:lnTo>
                  <a:lnTo>
                    <a:pt x="13180" y="13591"/>
                  </a:lnTo>
                  <a:lnTo>
                    <a:pt x="13215" y="13395"/>
                  </a:lnTo>
                  <a:lnTo>
                    <a:pt x="13251" y="13198"/>
                  </a:lnTo>
                  <a:lnTo>
                    <a:pt x="13322" y="13015"/>
                  </a:lnTo>
                  <a:lnTo>
                    <a:pt x="13393" y="12870"/>
                  </a:lnTo>
                  <a:lnTo>
                    <a:pt x="13482" y="12713"/>
                  </a:lnTo>
                  <a:lnTo>
                    <a:pt x="13588" y="12569"/>
                  </a:lnTo>
                  <a:lnTo>
                    <a:pt x="13730" y="12438"/>
                  </a:lnTo>
                  <a:lnTo>
                    <a:pt x="13997" y="12215"/>
                  </a:lnTo>
                  <a:lnTo>
                    <a:pt x="14334" y="12005"/>
                  </a:lnTo>
                  <a:lnTo>
                    <a:pt x="14690" y="11861"/>
                  </a:lnTo>
                  <a:lnTo>
                    <a:pt x="15063" y="11756"/>
                  </a:lnTo>
                  <a:lnTo>
                    <a:pt x="15436" y="11678"/>
                  </a:lnTo>
                  <a:lnTo>
                    <a:pt x="15809" y="11638"/>
                  </a:lnTo>
                  <a:lnTo>
                    <a:pt x="16182" y="11638"/>
                  </a:lnTo>
                  <a:lnTo>
                    <a:pt x="16555" y="11678"/>
                  </a:lnTo>
                  <a:lnTo>
                    <a:pt x="16910" y="11730"/>
                  </a:lnTo>
                  <a:lnTo>
                    <a:pt x="17248" y="11835"/>
                  </a:lnTo>
                  <a:lnTo>
                    <a:pt x="17514" y="11966"/>
                  </a:lnTo>
                  <a:lnTo>
                    <a:pt x="17763" y="12110"/>
                  </a:lnTo>
                  <a:lnTo>
                    <a:pt x="17887" y="12215"/>
                  </a:lnTo>
                  <a:lnTo>
                    <a:pt x="18065" y="12307"/>
                  </a:lnTo>
                  <a:lnTo>
                    <a:pt x="18260" y="12412"/>
                  </a:lnTo>
                  <a:lnTo>
                    <a:pt x="18438" y="12464"/>
                  </a:lnTo>
                  <a:lnTo>
                    <a:pt x="18669" y="12543"/>
                  </a:lnTo>
                  <a:lnTo>
                    <a:pt x="18882" y="12569"/>
                  </a:lnTo>
                  <a:lnTo>
                    <a:pt x="19113" y="12595"/>
                  </a:lnTo>
                  <a:lnTo>
                    <a:pt x="19361" y="12608"/>
                  </a:lnTo>
                  <a:lnTo>
                    <a:pt x="19592" y="12608"/>
                  </a:lnTo>
                  <a:lnTo>
                    <a:pt x="19841" y="12595"/>
                  </a:lnTo>
                  <a:lnTo>
                    <a:pt x="20072" y="12543"/>
                  </a:lnTo>
                  <a:lnTo>
                    <a:pt x="20321" y="12490"/>
                  </a:lnTo>
                  <a:lnTo>
                    <a:pt x="20551" y="12438"/>
                  </a:lnTo>
                  <a:lnTo>
                    <a:pt x="20800" y="12333"/>
                  </a:lnTo>
                  <a:lnTo>
                    <a:pt x="20996" y="12241"/>
                  </a:lnTo>
                  <a:lnTo>
                    <a:pt x="21244" y="12110"/>
                  </a:lnTo>
                  <a:lnTo>
                    <a:pt x="21298" y="12032"/>
                  </a:lnTo>
                  <a:lnTo>
                    <a:pt x="21404" y="11966"/>
                  </a:lnTo>
                  <a:lnTo>
                    <a:pt x="21475" y="11861"/>
                  </a:lnTo>
                  <a:lnTo>
                    <a:pt x="21511" y="11730"/>
                  </a:lnTo>
                  <a:lnTo>
                    <a:pt x="21617" y="11481"/>
                  </a:lnTo>
                  <a:lnTo>
                    <a:pt x="21653" y="11180"/>
                  </a:lnTo>
                  <a:lnTo>
                    <a:pt x="21653" y="10826"/>
                  </a:lnTo>
                  <a:lnTo>
                    <a:pt x="21653" y="10472"/>
                  </a:lnTo>
                  <a:lnTo>
                    <a:pt x="21582" y="10092"/>
                  </a:lnTo>
                  <a:lnTo>
                    <a:pt x="21511" y="9725"/>
                  </a:lnTo>
                  <a:lnTo>
                    <a:pt x="21298" y="8912"/>
                  </a:lnTo>
                  <a:lnTo>
                    <a:pt x="21067" y="8191"/>
                  </a:lnTo>
                  <a:lnTo>
                    <a:pt x="20800" y="7536"/>
                  </a:lnTo>
                  <a:lnTo>
                    <a:pt x="20551" y="7025"/>
                  </a:lnTo>
                  <a:lnTo>
                    <a:pt x="20001" y="7103"/>
                  </a:lnTo>
                  <a:lnTo>
                    <a:pt x="19432" y="7156"/>
                  </a:lnTo>
                  <a:lnTo>
                    <a:pt x="18846" y="7208"/>
                  </a:lnTo>
                  <a:lnTo>
                    <a:pt x="18225" y="7208"/>
                  </a:lnTo>
                  <a:lnTo>
                    <a:pt x="17656" y="7208"/>
                  </a:lnTo>
                  <a:lnTo>
                    <a:pt x="17070" y="7182"/>
                  </a:lnTo>
                  <a:lnTo>
                    <a:pt x="16484" y="7156"/>
                  </a:lnTo>
                  <a:lnTo>
                    <a:pt x="15986" y="7103"/>
                  </a:lnTo>
                  <a:lnTo>
                    <a:pt x="14992" y="6999"/>
                  </a:lnTo>
                  <a:lnTo>
                    <a:pt x="14210" y="6907"/>
                  </a:lnTo>
                  <a:lnTo>
                    <a:pt x="13695" y="6828"/>
                  </a:lnTo>
                  <a:lnTo>
                    <a:pt x="13517" y="6802"/>
                  </a:lnTo>
                  <a:lnTo>
                    <a:pt x="13073" y="6645"/>
                  </a:lnTo>
                  <a:lnTo>
                    <a:pt x="12700" y="6474"/>
                  </a:lnTo>
                  <a:lnTo>
                    <a:pt x="12363" y="6304"/>
                  </a:lnTo>
                  <a:lnTo>
                    <a:pt x="12132" y="6094"/>
                  </a:lnTo>
                  <a:lnTo>
                    <a:pt x="11919" y="5871"/>
                  </a:lnTo>
                  <a:lnTo>
                    <a:pt x="11776" y="5649"/>
                  </a:lnTo>
                  <a:lnTo>
                    <a:pt x="11688" y="5413"/>
                  </a:lnTo>
                  <a:lnTo>
                    <a:pt x="11617" y="5190"/>
                  </a:lnTo>
                  <a:lnTo>
                    <a:pt x="11617" y="4941"/>
                  </a:lnTo>
                  <a:lnTo>
                    <a:pt x="11652" y="4718"/>
                  </a:lnTo>
                  <a:lnTo>
                    <a:pt x="11723" y="4482"/>
                  </a:lnTo>
                  <a:lnTo>
                    <a:pt x="11812" y="4285"/>
                  </a:lnTo>
                  <a:lnTo>
                    <a:pt x="11919" y="4089"/>
                  </a:lnTo>
                  <a:lnTo>
                    <a:pt x="12096" y="3905"/>
                  </a:lnTo>
                  <a:lnTo>
                    <a:pt x="12292" y="3735"/>
                  </a:lnTo>
                  <a:lnTo>
                    <a:pt x="12505" y="3604"/>
                  </a:lnTo>
                  <a:lnTo>
                    <a:pt x="12700" y="3460"/>
                  </a:lnTo>
                  <a:lnTo>
                    <a:pt x="12878" y="3250"/>
                  </a:lnTo>
                  <a:lnTo>
                    <a:pt x="13038" y="3027"/>
                  </a:lnTo>
                  <a:lnTo>
                    <a:pt x="13180" y="2752"/>
                  </a:lnTo>
                  <a:lnTo>
                    <a:pt x="13286" y="2477"/>
                  </a:lnTo>
                  <a:lnTo>
                    <a:pt x="13322" y="2175"/>
                  </a:lnTo>
                  <a:lnTo>
                    <a:pt x="13357" y="1874"/>
                  </a:lnTo>
                  <a:lnTo>
                    <a:pt x="13286" y="1572"/>
                  </a:lnTo>
                  <a:lnTo>
                    <a:pt x="13180" y="1271"/>
                  </a:lnTo>
                  <a:lnTo>
                    <a:pt x="13038" y="983"/>
                  </a:lnTo>
                  <a:lnTo>
                    <a:pt x="12949" y="865"/>
                  </a:lnTo>
                  <a:lnTo>
                    <a:pt x="12807" y="733"/>
                  </a:lnTo>
                  <a:lnTo>
                    <a:pt x="12665" y="616"/>
                  </a:lnTo>
                  <a:lnTo>
                    <a:pt x="12505" y="511"/>
                  </a:lnTo>
                  <a:lnTo>
                    <a:pt x="12327" y="406"/>
                  </a:lnTo>
                  <a:lnTo>
                    <a:pt x="12132" y="314"/>
                  </a:lnTo>
                  <a:lnTo>
                    <a:pt x="11883" y="235"/>
                  </a:lnTo>
                  <a:lnTo>
                    <a:pt x="11652" y="183"/>
                  </a:lnTo>
                  <a:lnTo>
                    <a:pt x="11368" y="104"/>
                  </a:lnTo>
                  <a:lnTo>
                    <a:pt x="11101" y="78"/>
                  </a:lnTo>
                  <a:lnTo>
                    <a:pt x="10800" y="52"/>
                  </a:lnTo>
                  <a:lnTo>
                    <a:pt x="10444" y="52"/>
                  </a:lnTo>
                  <a:lnTo>
                    <a:pt x="10142" y="52"/>
                  </a:lnTo>
                  <a:lnTo>
                    <a:pt x="9840" y="78"/>
                  </a:lnTo>
                  <a:lnTo>
                    <a:pt x="9574" y="104"/>
                  </a:lnTo>
                  <a:lnTo>
                    <a:pt x="9325" y="157"/>
                  </a:lnTo>
                  <a:lnTo>
                    <a:pt x="9094" y="209"/>
                  </a:lnTo>
                  <a:lnTo>
                    <a:pt x="8846" y="262"/>
                  </a:lnTo>
                  <a:lnTo>
                    <a:pt x="8650" y="340"/>
                  </a:lnTo>
                  <a:lnTo>
                    <a:pt x="8437" y="432"/>
                  </a:lnTo>
                  <a:lnTo>
                    <a:pt x="8277" y="511"/>
                  </a:lnTo>
                  <a:lnTo>
                    <a:pt x="8100" y="616"/>
                  </a:lnTo>
                  <a:lnTo>
                    <a:pt x="7957" y="707"/>
                  </a:lnTo>
                  <a:lnTo>
                    <a:pt x="7833" y="838"/>
                  </a:lnTo>
                  <a:lnTo>
                    <a:pt x="7620" y="1061"/>
                  </a:lnTo>
                  <a:lnTo>
                    <a:pt x="7442" y="1336"/>
                  </a:lnTo>
                  <a:lnTo>
                    <a:pt x="7353" y="1599"/>
                  </a:lnTo>
                  <a:lnTo>
                    <a:pt x="7318" y="1900"/>
                  </a:lnTo>
                  <a:lnTo>
                    <a:pt x="7318" y="2175"/>
                  </a:lnTo>
                  <a:lnTo>
                    <a:pt x="7353" y="2450"/>
                  </a:lnTo>
                  <a:lnTo>
                    <a:pt x="7442" y="2726"/>
                  </a:lnTo>
                  <a:lnTo>
                    <a:pt x="7620" y="2975"/>
                  </a:lnTo>
                  <a:lnTo>
                    <a:pt x="7833" y="3198"/>
                  </a:lnTo>
                  <a:lnTo>
                    <a:pt x="8064" y="3433"/>
                  </a:lnTo>
                  <a:lnTo>
                    <a:pt x="8295" y="3630"/>
                  </a:lnTo>
                  <a:lnTo>
                    <a:pt x="8508" y="3853"/>
                  </a:lnTo>
                  <a:lnTo>
                    <a:pt x="8686" y="4089"/>
                  </a:lnTo>
                  <a:lnTo>
                    <a:pt x="8775" y="4312"/>
                  </a:lnTo>
                  <a:lnTo>
                    <a:pt x="8846" y="4561"/>
                  </a:lnTo>
                  <a:lnTo>
                    <a:pt x="8846" y="4810"/>
                  </a:lnTo>
                  <a:lnTo>
                    <a:pt x="8810" y="5059"/>
                  </a:lnTo>
                  <a:lnTo>
                    <a:pt x="8721" y="5295"/>
                  </a:lnTo>
                  <a:lnTo>
                    <a:pt x="8579" y="5544"/>
                  </a:lnTo>
                  <a:lnTo>
                    <a:pt x="8366" y="5766"/>
                  </a:lnTo>
                  <a:lnTo>
                    <a:pt x="8135" y="5976"/>
                  </a:lnTo>
                  <a:lnTo>
                    <a:pt x="7833" y="6199"/>
                  </a:lnTo>
                  <a:lnTo>
                    <a:pt x="7478" y="6369"/>
                  </a:lnTo>
                  <a:lnTo>
                    <a:pt x="7069" y="6527"/>
                  </a:lnTo>
                  <a:lnTo>
                    <a:pt x="6590" y="6671"/>
                  </a:lnTo>
                  <a:lnTo>
                    <a:pt x="6092" y="6802"/>
                  </a:lnTo>
                  <a:lnTo>
                    <a:pt x="5684" y="6802"/>
                  </a:lnTo>
                  <a:lnTo>
                    <a:pt x="5133" y="6802"/>
                  </a:lnTo>
                  <a:lnTo>
                    <a:pt x="4547" y="6802"/>
                  </a:lnTo>
                  <a:lnTo>
                    <a:pt x="3872" y="6802"/>
                  </a:lnTo>
                  <a:lnTo>
                    <a:pt x="3144" y="6802"/>
                  </a:lnTo>
                  <a:lnTo>
                    <a:pt x="2362" y="6802"/>
                  </a:lnTo>
                  <a:lnTo>
                    <a:pt x="1545" y="6802"/>
                  </a:lnTo>
                  <a:lnTo>
                    <a:pt x="692" y="6802"/>
                  </a:lnTo>
                  <a:lnTo>
                    <a:pt x="586" y="7234"/>
                  </a:lnTo>
                  <a:lnTo>
                    <a:pt x="461" y="7837"/>
                  </a:lnTo>
                  <a:lnTo>
                    <a:pt x="355" y="8493"/>
                  </a:lnTo>
                  <a:lnTo>
                    <a:pt x="248" y="9187"/>
                  </a:lnTo>
                  <a:lnTo>
                    <a:pt x="142" y="9869"/>
                  </a:lnTo>
                  <a:lnTo>
                    <a:pt x="106" y="10498"/>
                  </a:lnTo>
                  <a:lnTo>
                    <a:pt x="106" y="10983"/>
                  </a:lnTo>
                  <a:lnTo>
                    <a:pt x="106" y="11311"/>
                  </a:lnTo>
                  <a:lnTo>
                    <a:pt x="213" y="11481"/>
                  </a:lnTo>
                  <a:lnTo>
                    <a:pt x="319" y="11651"/>
                  </a:lnTo>
                  <a:lnTo>
                    <a:pt x="497" y="11783"/>
                  </a:lnTo>
                  <a:lnTo>
                    <a:pt x="692" y="11914"/>
                  </a:lnTo>
                  <a:lnTo>
                    <a:pt x="941" y="12032"/>
                  </a:lnTo>
                  <a:lnTo>
                    <a:pt x="1207" y="12110"/>
                  </a:lnTo>
                  <a:lnTo>
                    <a:pt x="1509" y="12189"/>
                  </a:lnTo>
                  <a:lnTo>
                    <a:pt x="1794" y="12241"/>
                  </a:lnTo>
                  <a:lnTo>
                    <a:pt x="2131" y="12267"/>
                  </a:lnTo>
                  <a:lnTo>
                    <a:pt x="2433" y="12281"/>
                  </a:lnTo>
                  <a:lnTo>
                    <a:pt x="2735" y="12267"/>
                  </a:lnTo>
                  <a:lnTo>
                    <a:pt x="3055" y="12241"/>
                  </a:lnTo>
                  <a:lnTo>
                    <a:pt x="3357" y="12189"/>
                  </a:lnTo>
                  <a:lnTo>
                    <a:pt x="3623" y="12084"/>
                  </a:lnTo>
                  <a:lnTo>
                    <a:pt x="3872" y="11979"/>
                  </a:lnTo>
                  <a:lnTo>
                    <a:pt x="4103" y="11861"/>
                  </a:lnTo>
                  <a:lnTo>
                    <a:pt x="4316" y="11704"/>
                  </a:lnTo>
                  <a:lnTo>
                    <a:pt x="4582" y="11612"/>
                  </a:lnTo>
                  <a:lnTo>
                    <a:pt x="4849" y="11533"/>
                  </a:lnTo>
                  <a:lnTo>
                    <a:pt x="5169" y="11507"/>
                  </a:lnTo>
                  <a:lnTo>
                    <a:pt x="5506" y="11481"/>
                  </a:lnTo>
                  <a:lnTo>
                    <a:pt x="5808" y="11507"/>
                  </a:lnTo>
                  <a:lnTo>
                    <a:pt x="6146" y="11560"/>
                  </a:lnTo>
                  <a:lnTo>
                    <a:pt x="6501" y="11651"/>
                  </a:lnTo>
                  <a:lnTo>
                    <a:pt x="6803" y="11783"/>
                  </a:lnTo>
                  <a:lnTo>
                    <a:pt x="7105" y="11940"/>
                  </a:lnTo>
                  <a:lnTo>
                    <a:pt x="7353" y="12110"/>
                  </a:lnTo>
                  <a:lnTo>
                    <a:pt x="7584" y="12333"/>
                  </a:lnTo>
                  <a:lnTo>
                    <a:pt x="7798" y="12595"/>
                  </a:lnTo>
                  <a:lnTo>
                    <a:pt x="7922" y="12870"/>
                  </a:lnTo>
                  <a:lnTo>
                    <a:pt x="8028" y="13198"/>
                  </a:lnTo>
                  <a:lnTo>
                    <a:pt x="8064" y="13526"/>
                  </a:lnTo>
                  <a:lnTo>
                    <a:pt x="8028" y="13775"/>
                  </a:lnTo>
                  <a:lnTo>
                    <a:pt x="7922" y="13998"/>
                  </a:lnTo>
                  <a:lnTo>
                    <a:pt x="7798" y="14220"/>
                  </a:lnTo>
                  <a:lnTo>
                    <a:pt x="7584" y="14404"/>
                  </a:lnTo>
                  <a:lnTo>
                    <a:pt x="7353" y="14574"/>
                  </a:lnTo>
                  <a:lnTo>
                    <a:pt x="7105" y="14732"/>
                  </a:lnTo>
                  <a:lnTo>
                    <a:pt x="6803" y="14850"/>
                  </a:lnTo>
                  <a:lnTo>
                    <a:pt x="6501" y="14954"/>
                  </a:lnTo>
                  <a:lnTo>
                    <a:pt x="6146" y="15033"/>
                  </a:lnTo>
                  <a:lnTo>
                    <a:pt x="5808" y="15085"/>
                  </a:lnTo>
                  <a:lnTo>
                    <a:pt x="5506" y="15085"/>
                  </a:lnTo>
                  <a:lnTo>
                    <a:pt x="5169" y="15059"/>
                  </a:lnTo>
                  <a:lnTo>
                    <a:pt x="4849" y="15007"/>
                  </a:lnTo>
                  <a:lnTo>
                    <a:pt x="4582" y="14902"/>
                  </a:lnTo>
                  <a:lnTo>
                    <a:pt x="4316" y="14784"/>
                  </a:lnTo>
                  <a:lnTo>
                    <a:pt x="4103" y="14600"/>
                  </a:lnTo>
                  <a:lnTo>
                    <a:pt x="3907" y="14430"/>
                  </a:lnTo>
                  <a:lnTo>
                    <a:pt x="3659" y="14299"/>
                  </a:lnTo>
                  <a:lnTo>
                    <a:pt x="3428" y="14194"/>
                  </a:lnTo>
                  <a:lnTo>
                    <a:pt x="3179" y="14129"/>
                  </a:lnTo>
                  <a:lnTo>
                    <a:pt x="2913" y="14102"/>
                  </a:lnTo>
                  <a:lnTo>
                    <a:pt x="2646" y="14102"/>
                  </a:lnTo>
                  <a:lnTo>
                    <a:pt x="2362" y="14129"/>
                  </a:lnTo>
                  <a:lnTo>
                    <a:pt x="2096" y="14168"/>
                  </a:lnTo>
                  <a:lnTo>
                    <a:pt x="1811" y="14273"/>
                  </a:lnTo>
                  <a:lnTo>
                    <a:pt x="1545" y="14378"/>
                  </a:lnTo>
                  <a:lnTo>
                    <a:pt x="1314" y="14496"/>
                  </a:lnTo>
                  <a:lnTo>
                    <a:pt x="1065" y="14653"/>
                  </a:lnTo>
                  <a:lnTo>
                    <a:pt x="870" y="14797"/>
                  </a:lnTo>
                  <a:lnTo>
                    <a:pt x="657" y="14981"/>
                  </a:lnTo>
                  <a:lnTo>
                    <a:pt x="497" y="15177"/>
                  </a:lnTo>
                  <a:lnTo>
                    <a:pt x="390" y="15413"/>
                  </a:lnTo>
                  <a:lnTo>
                    <a:pt x="284" y="15636"/>
                  </a:lnTo>
                  <a:lnTo>
                    <a:pt x="248" y="15911"/>
                  </a:lnTo>
                  <a:lnTo>
                    <a:pt x="284" y="16239"/>
                  </a:lnTo>
                  <a:lnTo>
                    <a:pt x="319" y="16566"/>
                  </a:lnTo>
                  <a:lnTo>
                    <a:pt x="497" y="17340"/>
                  </a:lnTo>
                  <a:lnTo>
                    <a:pt x="692" y="18152"/>
                  </a:lnTo>
                  <a:lnTo>
                    <a:pt x="799" y="18559"/>
                  </a:lnTo>
                  <a:lnTo>
                    <a:pt x="905" y="18978"/>
                  </a:lnTo>
                  <a:lnTo>
                    <a:pt x="959" y="19384"/>
                  </a:lnTo>
                  <a:lnTo>
                    <a:pt x="994" y="19791"/>
                  </a:lnTo>
                  <a:lnTo>
                    <a:pt x="994" y="20132"/>
                  </a:lnTo>
                  <a:lnTo>
                    <a:pt x="959" y="20485"/>
                  </a:lnTo>
                  <a:lnTo>
                    <a:pt x="941" y="20669"/>
                  </a:lnTo>
                  <a:lnTo>
                    <a:pt x="870" y="20813"/>
                  </a:lnTo>
                  <a:lnTo>
                    <a:pt x="799" y="20970"/>
                  </a:lnTo>
                  <a:lnTo>
                    <a:pt x="692" y="21088"/>
                  </a:lnTo>
                  <a:lnTo>
                    <a:pt x="1474" y="20997"/>
                  </a:lnTo>
                  <a:lnTo>
                    <a:pt x="2291" y="20866"/>
                  </a:lnTo>
                  <a:lnTo>
                    <a:pt x="3108" y="20787"/>
                  </a:lnTo>
                  <a:lnTo>
                    <a:pt x="3907" y="20721"/>
                  </a:lnTo>
                  <a:lnTo>
                    <a:pt x="4653" y="20695"/>
                  </a:lnTo>
                  <a:lnTo>
                    <a:pt x="5364" y="20695"/>
                  </a:lnTo>
                  <a:lnTo>
                    <a:pt x="5701" y="20721"/>
                  </a:lnTo>
                  <a:lnTo>
                    <a:pt x="6057" y="20761"/>
                  </a:lnTo>
                  <a:lnTo>
                    <a:pt x="6323" y="20813"/>
                  </a:lnTo>
                  <a:lnTo>
                    <a:pt x="6625" y="20892"/>
                  </a:lnTo>
                  <a:close/>
                </a:path>
              </a:pathLst>
            </a:custGeom>
            <a:solidFill>
              <a:srgbClr val="FFBE7D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Puzzle2"/>
            <p:cNvSpPr>
              <a:spLocks noEditPoints="1" noChangeArrowheads="1"/>
            </p:cNvSpPr>
            <p:nvPr/>
          </p:nvSpPr>
          <p:spPr bwMode="auto">
            <a:xfrm>
              <a:off x="4412586" y="1115104"/>
              <a:ext cx="1564226" cy="1582123"/>
            </a:xfrm>
            <a:custGeom>
              <a:avLst/>
              <a:gdLst>
                <a:gd name="T0" fmla="*/ 11 w 21600"/>
                <a:gd name="T1" fmla="*/ 13386 h 21600"/>
                <a:gd name="T2" fmla="*/ 4202 w 21600"/>
                <a:gd name="T3" fmla="*/ 21161 h 21600"/>
                <a:gd name="T4" fmla="*/ 10400 w 21600"/>
                <a:gd name="T5" fmla="*/ 13909 h 21600"/>
                <a:gd name="T6" fmla="*/ 16821 w 21600"/>
                <a:gd name="T7" fmla="*/ 21190 h 21600"/>
                <a:gd name="T8" fmla="*/ 21600 w 21600"/>
                <a:gd name="T9" fmla="*/ 15083 h 21600"/>
                <a:gd name="T10" fmla="*/ 16889 w 21600"/>
                <a:gd name="T11" fmla="*/ 5739 h 21600"/>
                <a:gd name="T12" fmla="*/ 10800 w 21600"/>
                <a:gd name="T13" fmla="*/ 28 h 21600"/>
                <a:gd name="T14" fmla="*/ 4202 w 21600"/>
                <a:gd name="T15" fmla="*/ 5894 h 21600"/>
                <a:gd name="T16" fmla="*/ 5388 w 21600"/>
                <a:gd name="T17" fmla="*/ 6742 h 21600"/>
                <a:gd name="T18" fmla="*/ 16177 w 21600"/>
                <a:gd name="T19" fmla="*/ 2044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4247" y="12354"/>
                  </a:moveTo>
                  <a:lnTo>
                    <a:pt x="4134" y="12468"/>
                  </a:lnTo>
                  <a:lnTo>
                    <a:pt x="4010" y="12581"/>
                  </a:lnTo>
                  <a:lnTo>
                    <a:pt x="3897" y="12637"/>
                  </a:lnTo>
                  <a:lnTo>
                    <a:pt x="3773" y="12694"/>
                  </a:lnTo>
                  <a:lnTo>
                    <a:pt x="3637" y="12694"/>
                  </a:lnTo>
                  <a:lnTo>
                    <a:pt x="3524" y="12694"/>
                  </a:lnTo>
                  <a:lnTo>
                    <a:pt x="3400" y="12665"/>
                  </a:lnTo>
                  <a:lnTo>
                    <a:pt x="3287" y="12609"/>
                  </a:lnTo>
                  <a:lnTo>
                    <a:pt x="3027" y="12496"/>
                  </a:lnTo>
                  <a:lnTo>
                    <a:pt x="2790" y="12340"/>
                  </a:lnTo>
                  <a:lnTo>
                    <a:pt x="2530" y="12142"/>
                  </a:lnTo>
                  <a:lnTo>
                    <a:pt x="2293" y="11987"/>
                  </a:lnTo>
                  <a:lnTo>
                    <a:pt x="2033" y="11817"/>
                  </a:lnTo>
                  <a:lnTo>
                    <a:pt x="1773" y="11676"/>
                  </a:lnTo>
                  <a:lnTo>
                    <a:pt x="1638" y="11662"/>
                  </a:lnTo>
                  <a:lnTo>
                    <a:pt x="1513" y="11634"/>
                  </a:lnTo>
                  <a:lnTo>
                    <a:pt x="1378" y="11634"/>
                  </a:lnTo>
                  <a:lnTo>
                    <a:pt x="1253" y="11634"/>
                  </a:lnTo>
                  <a:lnTo>
                    <a:pt x="1118" y="11662"/>
                  </a:lnTo>
                  <a:lnTo>
                    <a:pt x="971" y="11732"/>
                  </a:lnTo>
                  <a:lnTo>
                    <a:pt x="835" y="11817"/>
                  </a:lnTo>
                  <a:lnTo>
                    <a:pt x="711" y="11959"/>
                  </a:lnTo>
                  <a:lnTo>
                    <a:pt x="553" y="12086"/>
                  </a:lnTo>
                  <a:lnTo>
                    <a:pt x="429" y="12284"/>
                  </a:lnTo>
                  <a:lnTo>
                    <a:pt x="271" y="12524"/>
                  </a:lnTo>
                  <a:lnTo>
                    <a:pt x="146" y="12793"/>
                  </a:lnTo>
                  <a:lnTo>
                    <a:pt x="79" y="12962"/>
                  </a:lnTo>
                  <a:lnTo>
                    <a:pt x="33" y="13146"/>
                  </a:lnTo>
                  <a:lnTo>
                    <a:pt x="11" y="13386"/>
                  </a:lnTo>
                  <a:lnTo>
                    <a:pt x="11" y="13641"/>
                  </a:lnTo>
                  <a:lnTo>
                    <a:pt x="33" y="13881"/>
                  </a:lnTo>
                  <a:lnTo>
                    <a:pt x="101" y="14150"/>
                  </a:lnTo>
                  <a:lnTo>
                    <a:pt x="192" y="14404"/>
                  </a:lnTo>
                  <a:lnTo>
                    <a:pt x="293" y="14645"/>
                  </a:lnTo>
                  <a:lnTo>
                    <a:pt x="451" y="14857"/>
                  </a:lnTo>
                  <a:lnTo>
                    <a:pt x="621" y="15054"/>
                  </a:lnTo>
                  <a:lnTo>
                    <a:pt x="734" y="15125"/>
                  </a:lnTo>
                  <a:lnTo>
                    <a:pt x="835" y="15210"/>
                  </a:lnTo>
                  <a:lnTo>
                    <a:pt x="948" y="15267"/>
                  </a:lnTo>
                  <a:lnTo>
                    <a:pt x="1084" y="15323"/>
                  </a:lnTo>
                  <a:lnTo>
                    <a:pt x="1208" y="15351"/>
                  </a:lnTo>
                  <a:lnTo>
                    <a:pt x="1355" y="15380"/>
                  </a:lnTo>
                  <a:lnTo>
                    <a:pt x="1513" y="15380"/>
                  </a:lnTo>
                  <a:lnTo>
                    <a:pt x="1683" y="15380"/>
                  </a:lnTo>
                  <a:lnTo>
                    <a:pt x="1864" y="15351"/>
                  </a:lnTo>
                  <a:lnTo>
                    <a:pt x="2033" y="15323"/>
                  </a:lnTo>
                  <a:lnTo>
                    <a:pt x="2225" y="15238"/>
                  </a:lnTo>
                  <a:lnTo>
                    <a:pt x="2428" y="15153"/>
                  </a:lnTo>
                  <a:lnTo>
                    <a:pt x="2745" y="15026"/>
                  </a:lnTo>
                  <a:lnTo>
                    <a:pt x="3005" y="14913"/>
                  </a:lnTo>
                  <a:lnTo>
                    <a:pt x="3264" y="14828"/>
                  </a:lnTo>
                  <a:lnTo>
                    <a:pt x="3513" y="14800"/>
                  </a:lnTo>
                  <a:lnTo>
                    <a:pt x="3615" y="14828"/>
                  </a:lnTo>
                  <a:lnTo>
                    <a:pt x="3728" y="14857"/>
                  </a:lnTo>
                  <a:lnTo>
                    <a:pt x="3807" y="14913"/>
                  </a:lnTo>
                  <a:lnTo>
                    <a:pt x="3920" y="14998"/>
                  </a:lnTo>
                  <a:lnTo>
                    <a:pt x="4010" y="15097"/>
                  </a:lnTo>
                  <a:lnTo>
                    <a:pt x="4089" y="15238"/>
                  </a:lnTo>
                  <a:lnTo>
                    <a:pt x="4179" y="15408"/>
                  </a:lnTo>
                  <a:lnTo>
                    <a:pt x="4247" y="15620"/>
                  </a:lnTo>
                  <a:lnTo>
                    <a:pt x="4326" y="15860"/>
                  </a:lnTo>
                  <a:lnTo>
                    <a:pt x="4394" y="16129"/>
                  </a:lnTo>
                  <a:lnTo>
                    <a:pt x="4439" y="16440"/>
                  </a:lnTo>
                  <a:lnTo>
                    <a:pt x="4507" y="16737"/>
                  </a:lnTo>
                  <a:lnTo>
                    <a:pt x="4552" y="17090"/>
                  </a:lnTo>
                  <a:lnTo>
                    <a:pt x="4575" y="17443"/>
                  </a:lnTo>
                  <a:lnTo>
                    <a:pt x="4586" y="17825"/>
                  </a:lnTo>
                  <a:lnTo>
                    <a:pt x="4586" y="18193"/>
                  </a:lnTo>
                  <a:lnTo>
                    <a:pt x="4586" y="18574"/>
                  </a:lnTo>
                  <a:lnTo>
                    <a:pt x="4586" y="18984"/>
                  </a:lnTo>
                  <a:lnTo>
                    <a:pt x="4552" y="19366"/>
                  </a:lnTo>
                  <a:lnTo>
                    <a:pt x="4507" y="19748"/>
                  </a:lnTo>
                  <a:lnTo>
                    <a:pt x="4462" y="20129"/>
                  </a:lnTo>
                  <a:lnTo>
                    <a:pt x="4371" y="20483"/>
                  </a:lnTo>
                  <a:lnTo>
                    <a:pt x="4292" y="20836"/>
                  </a:lnTo>
                  <a:lnTo>
                    <a:pt x="4202" y="21161"/>
                  </a:lnTo>
                  <a:lnTo>
                    <a:pt x="4744" y="21161"/>
                  </a:lnTo>
                  <a:lnTo>
                    <a:pt x="5264" y="21161"/>
                  </a:lnTo>
                  <a:lnTo>
                    <a:pt x="5784" y="21161"/>
                  </a:lnTo>
                  <a:lnTo>
                    <a:pt x="6235" y="21161"/>
                  </a:lnTo>
                  <a:lnTo>
                    <a:pt x="6676" y="21161"/>
                  </a:lnTo>
                  <a:lnTo>
                    <a:pt x="7060" y="21161"/>
                  </a:lnTo>
                  <a:lnTo>
                    <a:pt x="7410" y="21161"/>
                  </a:lnTo>
                  <a:lnTo>
                    <a:pt x="7670" y="21161"/>
                  </a:lnTo>
                  <a:lnTo>
                    <a:pt x="8020" y="21020"/>
                  </a:lnTo>
                  <a:lnTo>
                    <a:pt x="8303" y="20893"/>
                  </a:lnTo>
                  <a:lnTo>
                    <a:pt x="8563" y="20695"/>
                  </a:lnTo>
                  <a:lnTo>
                    <a:pt x="8800" y="20511"/>
                  </a:lnTo>
                  <a:lnTo>
                    <a:pt x="8969" y="20285"/>
                  </a:lnTo>
                  <a:lnTo>
                    <a:pt x="9150" y="20045"/>
                  </a:lnTo>
                  <a:lnTo>
                    <a:pt x="9252" y="19804"/>
                  </a:lnTo>
                  <a:lnTo>
                    <a:pt x="9342" y="19550"/>
                  </a:lnTo>
                  <a:lnTo>
                    <a:pt x="9410" y="19281"/>
                  </a:lnTo>
                  <a:lnTo>
                    <a:pt x="9433" y="19013"/>
                  </a:lnTo>
                  <a:lnTo>
                    <a:pt x="9433" y="18744"/>
                  </a:lnTo>
                  <a:lnTo>
                    <a:pt x="9387" y="18504"/>
                  </a:lnTo>
                  <a:lnTo>
                    <a:pt x="9320" y="18221"/>
                  </a:lnTo>
                  <a:lnTo>
                    <a:pt x="9207" y="17981"/>
                  </a:lnTo>
                  <a:lnTo>
                    <a:pt x="9105" y="17740"/>
                  </a:lnTo>
                  <a:lnTo>
                    <a:pt x="8924" y="17514"/>
                  </a:lnTo>
                  <a:lnTo>
                    <a:pt x="8777" y="17274"/>
                  </a:lnTo>
                  <a:lnTo>
                    <a:pt x="8642" y="17034"/>
                  </a:lnTo>
                  <a:lnTo>
                    <a:pt x="8563" y="16765"/>
                  </a:lnTo>
                  <a:lnTo>
                    <a:pt x="8472" y="16468"/>
                  </a:lnTo>
                  <a:lnTo>
                    <a:pt x="8450" y="16157"/>
                  </a:lnTo>
                  <a:lnTo>
                    <a:pt x="8450" y="15860"/>
                  </a:lnTo>
                  <a:lnTo>
                    <a:pt x="8472" y="15563"/>
                  </a:lnTo>
                  <a:lnTo>
                    <a:pt x="8540" y="15267"/>
                  </a:lnTo>
                  <a:lnTo>
                    <a:pt x="8642" y="14998"/>
                  </a:lnTo>
                  <a:lnTo>
                    <a:pt x="8777" y="14729"/>
                  </a:lnTo>
                  <a:lnTo>
                    <a:pt x="8868" y="14616"/>
                  </a:lnTo>
                  <a:lnTo>
                    <a:pt x="8969" y="14475"/>
                  </a:lnTo>
                  <a:lnTo>
                    <a:pt x="9060" y="14376"/>
                  </a:lnTo>
                  <a:lnTo>
                    <a:pt x="9184" y="14291"/>
                  </a:lnTo>
                  <a:lnTo>
                    <a:pt x="9297" y="14206"/>
                  </a:lnTo>
                  <a:lnTo>
                    <a:pt x="9433" y="14121"/>
                  </a:lnTo>
                  <a:lnTo>
                    <a:pt x="9579" y="14051"/>
                  </a:lnTo>
                  <a:lnTo>
                    <a:pt x="9726" y="13994"/>
                  </a:lnTo>
                  <a:lnTo>
                    <a:pt x="9884" y="13938"/>
                  </a:lnTo>
                  <a:lnTo>
                    <a:pt x="10054" y="13909"/>
                  </a:lnTo>
                  <a:lnTo>
                    <a:pt x="10257" y="13881"/>
                  </a:lnTo>
                  <a:lnTo>
                    <a:pt x="10449" y="13881"/>
                  </a:lnTo>
                  <a:lnTo>
                    <a:pt x="10664" y="13881"/>
                  </a:lnTo>
                  <a:lnTo>
                    <a:pt x="10856" y="13909"/>
                  </a:lnTo>
                  <a:lnTo>
                    <a:pt x="11037" y="13966"/>
                  </a:lnTo>
                  <a:lnTo>
                    <a:pt x="11206" y="14023"/>
                  </a:lnTo>
                  <a:lnTo>
                    <a:pt x="11353" y="14093"/>
                  </a:lnTo>
                  <a:lnTo>
                    <a:pt x="11511" y="14178"/>
                  </a:lnTo>
                  <a:lnTo>
                    <a:pt x="11635" y="14263"/>
                  </a:lnTo>
                  <a:lnTo>
                    <a:pt x="11748" y="14376"/>
                  </a:lnTo>
                  <a:lnTo>
                    <a:pt x="11861" y="14475"/>
                  </a:lnTo>
                  <a:lnTo>
                    <a:pt x="11941" y="14616"/>
                  </a:lnTo>
                  <a:lnTo>
                    <a:pt x="12031" y="14758"/>
                  </a:lnTo>
                  <a:lnTo>
                    <a:pt x="12099" y="14885"/>
                  </a:lnTo>
                  <a:lnTo>
                    <a:pt x="12200" y="15210"/>
                  </a:lnTo>
                  <a:lnTo>
                    <a:pt x="12268" y="15507"/>
                  </a:lnTo>
                  <a:lnTo>
                    <a:pt x="12291" y="15832"/>
                  </a:lnTo>
                  <a:lnTo>
                    <a:pt x="12291" y="16157"/>
                  </a:lnTo>
                  <a:lnTo>
                    <a:pt x="12246" y="16482"/>
                  </a:lnTo>
                  <a:lnTo>
                    <a:pt x="12178" y="16807"/>
                  </a:lnTo>
                  <a:lnTo>
                    <a:pt x="12099" y="17090"/>
                  </a:lnTo>
                  <a:lnTo>
                    <a:pt x="12008" y="17330"/>
                  </a:lnTo>
                  <a:lnTo>
                    <a:pt x="11884" y="17542"/>
                  </a:lnTo>
                  <a:lnTo>
                    <a:pt x="11748" y="17712"/>
                  </a:lnTo>
                  <a:lnTo>
                    <a:pt x="11613" y="17839"/>
                  </a:lnTo>
                  <a:lnTo>
                    <a:pt x="11489" y="18037"/>
                  </a:lnTo>
                  <a:lnTo>
                    <a:pt x="11398" y="18221"/>
                  </a:lnTo>
                  <a:lnTo>
                    <a:pt x="11319" y="18447"/>
                  </a:lnTo>
                  <a:lnTo>
                    <a:pt x="11251" y="18659"/>
                  </a:lnTo>
                  <a:lnTo>
                    <a:pt x="11206" y="18900"/>
                  </a:lnTo>
                  <a:lnTo>
                    <a:pt x="11184" y="19154"/>
                  </a:lnTo>
                  <a:lnTo>
                    <a:pt x="11184" y="19423"/>
                  </a:lnTo>
                  <a:lnTo>
                    <a:pt x="11229" y="19663"/>
                  </a:lnTo>
                  <a:lnTo>
                    <a:pt x="11297" y="19903"/>
                  </a:lnTo>
                  <a:lnTo>
                    <a:pt x="11376" y="20158"/>
                  </a:lnTo>
                  <a:lnTo>
                    <a:pt x="11511" y="20398"/>
                  </a:lnTo>
                  <a:lnTo>
                    <a:pt x="11681" y="20610"/>
                  </a:lnTo>
                  <a:lnTo>
                    <a:pt x="11884" y="20808"/>
                  </a:lnTo>
                  <a:lnTo>
                    <a:pt x="12121" y="20992"/>
                  </a:lnTo>
                  <a:lnTo>
                    <a:pt x="12404" y="21161"/>
                  </a:lnTo>
                  <a:lnTo>
                    <a:pt x="12528" y="21190"/>
                  </a:lnTo>
                  <a:lnTo>
                    <a:pt x="12856" y="21274"/>
                  </a:lnTo>
                  <a:lnTo>
                    <a:pt x="13330" y="21373"/>
                  </a:lnTo>
                  <a:lnTo>
                    <a:pt x="13963" y="21486"/>
                  </a:lnTo>
                  <a:lnTo>
                    <a:pt x="14313" y="21543"/>
                  </a:lnTo>
                  <a:lnTo>
                    <a:pt x="14652" y="21571"/>
                  </a:lnTo>
                  <a:lnTo>
                    <a:pt x="15025" y="21600"/>
                  </a:lnTo>
                  <a:lnTo>
                    <a:pt x="15409" y="21600"/>
                  </a:lnTo>
                  <a:lnTo>
                    <a:pt x="15782" y="21600"/>
                  </a:lnTo>
                  <a:lnTo>
                    <a:pt x="16177" y="21571"/>
                  </a:lnTo>
                  <a:lnTo>
                    <a:pt x="16516" y="21486"/>
                  </a:lnTo>
                  <a:lnTo>
                    <a:pt x="16889" y="21402"/>
                  </a:lnTo>
                  <a:lnTo>
                    <a:pt x="16821" y="21190"/>
                  </a:lnTo>
                  <a:lnTo>
                    <a:pt x="16776" y="20935"/>
                  </a:lnTo>
                  <a:lnTo>
                    <a:pt x="16742" y="20667"/>
                  </a:lnTo>
                  <a:lnTo>
                    <a:pt x="16719" y="20370"/>
                  </a:lnTo>
                  <a:lnTo>
                    <a:pt x="16697" y="19719"/>
                  </a:lnTo>
                  <a:lnTo>
                    <a:pt x="16697" y="19013"/>
                  </a:lnTo>
                  <a:lnTo>
                    <a:pt x="16719" y="18306"/>
                  </a:lnTo>
                  <a:lnTo>
                    <a:pt x="16753" y="17599"/>
                  </a:lnTo>
                  <a:lnTo>
                    <a:pt x="16821" y="16949"/>
                  </a:lnTo>
                  <a:lnTo>
                    <a:pt x="16889" y="16383"/>
                  </a:lnTo>
                  <a:lnTo>
                    <a:pt x="16934" y="16129"/>
                  </a:lnTo>
                  <a:lnTo>
                    <a:pt x="17002" y="15945"/>
                  </a:lnTo>
                  <a:lnTo>
                    <a:pt x="17081" y="15790"/>
                  </a:lnTo>
                  <a:lnTo>
                    <a:pt x="17194" y="15648"/>
                  </a:lnTo>
                  <a:lnTo>
                    <a:pt x="17318" y="15563"/>
                  </a:lnTo>
                  <a:lnTo>
                    <a:pt x="17453" y="15507"/>
                  </a:lnTo>
                  <a:lnTo>
                    <a:pt x="17600" y="15450"/>
                  </a:lnTo>
                  <a:lnTo>
                    <a:pt x="17758" y="15450"/>
                  </a:lnTo>
                  <a:lnTo>
                    <a:pt x="17905" y="15479"/>
                  </a:lnTo>
                  <a:lnTo>
                    <a:pt x="18064" y="15535"/>
                  </a:lnTo>
                  <a:lnTo>
                    <a:pt x="18233" y="15620"/>
                  </a:lnTo>
                  <a:lnTo>
                    <a:pt x="18380" y="15733"/>
                  </a:lnTo>
                  <a:lnTo>
                    <a:pt x="18561" y="15832"/>
                  </a:lnTo>
                  <a:lnTo>
                    <a:pt x="18707" y="15973"/>
                  </a:lnTo>
                  <a:lnTo>
                    <a:pt x="18866" y="16129"/>
                  </a:lnTo>
                  <a:lnTo>
                    <a:pt x="18990" y="16327"/>
                  </a:lnTo>
                  <a:lnTo>
                    <a:pt x="19125" y="16482"/>
                  </a:lnTo>
                  <a:lnTo>
                    <a:pt x="19295" y="16624"/>
                  </a:lnTo>
                  <a:lnTo>
                    <a:pt x="19464" y="16737"/>
                  </a:lnTo>
                  <a:lnTo>
                    <a:pt x="19668" y="16807"/>
                  </a:lnTo>
                  <a:lnTo>
                    <a:pt x="19860" y="16836"/>
                  </a:lnTo>
                  <a:lnTo>
                    <a:pt x="20052" y="16864"/>
                  </a:lnTo>
                  <a:lnTo>
                    <a:pt x="20266" y="16836"/>
                  </a:lnTo>
                  <a:lnTo>
                    <a:pt x="20470" y="16793"/>
                  </a:lnTo>
                  <a:lnTo>
                    <a:pt x="20662" y="16708"/>
                  </a:lnTo>
                  <a:lnTo>
                    <a:pt x="20854" y="16567"/>
                  </a:lnTo>
                  <a:lnTo>
                    <a:pt x="21035" y="16412"/>
                  </a:lnTo>
                  <a:lnTo>
                    <a:pt x="21182" y="16214"/>
                  </a:lnTo>
                  <a:lnTo>
                    <a:pt x="21340" y="16002"/>
                  </a:lnTo>
                  <a:lnTo>
                    <a:pt x="21441" y="15733"/>
                  </a:lnTo>
                  <a:lnTo>
                    <a:pt x="21532" y="15436"/>
                  </a:lnTo>
                  <a:lnTo>
                    <a:pt x="21600" y="15083"/>
                  </a:lnTo>
                  <a:lnTo>
                    <a:pt x="21600" y="14885"/>
                  </a:lnTo>
                  <a:lnTo>
                    <a:pt x="21600" y="14729"/>
                  </a:lnTo>
                  <a:lnTo>
                    <a:pt x="21600" y="14531"/>
                  </a:lnTo>
                  <a:lnTo>
                    <a:pt x="21577" y="14376"/>
                  </a:lnTo>
                  <a:lnTo>
                    <a:pt x="21532" y="14206"/>
                  </a:lnTo>
                  <a:lnTo>
                    <a:pt x="21487" y="14051"/>
                  </a:lnTo>
                  <a:lnTo>
                    <a:pt x="21419" y="13909"/>
                  </a:lnTo>
                  <a:lnTo>
                    <a:pt x="21351" y="13768"/>
                  </a:lnTo>
                  <a:lnTo>
                    <a:pt x="21204" y="13500"/>
                  </a:lnTo>
                  <a:lnTo>
                    <a:pt x="21035" y="13287"/>
                  </a:lnTo>
                  <a:lnTo>
                    <a:pt x="20809" y="13090"/>
                  </a:lnTo>
                  <a:lnTo>
                    <a:pt x="20594" y="12962"/>
                  </a:lnTo>
                  <a:lnTo>
                    <a:pt x="20357" y="12821"/>
                  </a:lnTo>
                  <a:lnTo>
                    <a:pt x="20120" y="12764"/>
                  </a:lnTo>
                  <a:lnTo>
                    <a:pt x="19882" y="12708"/>
                  </a:lnTo>
                  <a:lnTo>
                    <a:pt x="19645" y="12736"/>
                  </a:lnTo>
                  <a:lnTo>
                    <a:pt x="19430" y="12793"/>
                  </a:lnTo>
                  <a:lnTo>
                    <a:pt x="19227" y="12906"/>
                  </a:lnTo>
                  <a:lnTo>
                    <a:pt x="19148" y="12962"/>
                  </a:lnTo>
                  <a:lnTo>
                    <a:pt x="19058" y="13047"/>
                  </a:lnTo>
                  <a:lnTo>
                    <a:pt x="18990" y="13146"/>
                  </a:lnTo>
                  <a:lnTo>
                    <a:pt x="18911" y="13259"/>
                  </a:lnTo>
                  <a:lnTo>
                    <a:pt x="18775" y="13471"/>
                  </a:lnTo>
                  <a:lnTo>
                    <a:pt x="18628" y="13641"/>
                  </a:lnTo>
                  <a:lnTo>
                    <a:pt x="18470" y="13740"/>
                  </a:lnTo>
                  <a:lnTo>
                    <a:pt x="18301" y="13825"/>
                  </a:lnTo>
                  <a:lnTo>
                    <a:pt x="18143" y="13853"/>
                  </a:lnTo>
                  <a:lnTo>
                    <a:pt x="17973" y="13881"/>
                  </a:lnTo>
                  <a:lnTo>
                    <a:pt x="17804" y="13853"/>
                  </a:lnTo>
                  <a:lnTo>
                    <a:pt x="17646" y="13796"/>
                  </a:lnTo>
                  <a:lnTo>
                    <a:pt x="17499" y="13726"/>
                  </a:lnTo>
                  <a:lnTo>
                    <a:pt x="17341" y="13641"/>
                  </a:lnTo>
                  <a:lnTo>
                    <a:pt x="17216" y="13528"/>
                  </a:lnTo>
                  <a:lnTo>
                    <a:pt x="17103" y="13386"/>
                  </a:lnTo>
                  <a:lnTo>
                    <a:pt x="17024" y="13259"/>
                  </a:lnTo>
                  <a:lnTo>
                    <a:pt x="16934" y="13118"/>
                  </a:lnTo>
                  <a:lnTo>
                    <a:pt x="16889" y="12991"/>
                  </a:lnTo>
                  <a:lnTo>
                    <a:pt x="16889" y="12849"/>
                  </a:lnTo>
                  <a:lnTo>
                    <a:pt x="16889" y="12383"/>
                  </a:lnTo>
                  <a:lnTo>
                    <a:pt x="16889" y="11662"/>
                  </a:lnTo>
                  <a:lnTo>
                    <a:pt x="16889" y="10701"/>
                  </a:lnTo>
                  <a:lnTo>
                    <a:pt x="16889" y="9640"/>
                  </a:lnTo>
                  <a:lnTo>
                    <a:pt x="16889" y="8566"/>
                  </a:lnTo>
                  <a:lnTo>
                    <a:pt x="16889" y="7478"/>
                  </a:lnTo>
                  <a:lnTo>
                    <a:pt x="16889" y="6502"/>
                  </a:lnTo>
                  <a:lnTo>
                    <a:pt x="16889" y="5739"/>
                  </a:lnTo>
                  <a:lnTo>
                    <a:pt x="16674" y="5894"/>
                  </a:lnTo>
                  <a:lnTo>
                    <a:pt x="16414" y="6036"/>
                  </a:lnTo>
                  <a:lnTo>
                    <a:pt x="16154" y="6177"/>
                  </a:lnTo>
                  <a:lnTo>
                    <a:pt x="15849" y="6248"/>
                  </a:lnTo>
                  <a:lnTo>
                    <a:pt x="15544" y="6304"/>
                  </a:lnTo>
                  <a:lnTo>
                    <a:pt x="15217" y="6332"/>
                  </a:lnTo>
                  <a:lnTo>
                    <a:pt x="14866" y="6361"/>
                  </a:lnTo>
                  <a:lnTo>
                    <a:pt x="14550" y="6361"/>
                  </a:lnTo>
                  <a:lnTo>
                    <a:pt x="14200" y="6332"/>
                  </a:lnTo>
                  <a:lnTo>
                    <a:pt x="13850" y="6276"/>
                  </a:lnTo>
                  <a:lnTo>
                    <a:pt x="13522" y="6219"/>
                  </a:lnTo>
                  <a:lnTo>
                    <a:pt x="13206" y="6149"/>
                  </a:lnTo>
                  <a:lnTo>
                    <a:pt x="12901" y="6064"/>
                  </a:lnTo>
                  <a:lnTo>
                    <a:pt x="12618" y="5951"/>
                  </a:lnTo>
                  <a:lnTo>
                    <a:pt x="12358" y="5838"/>
                  </a:lnTo>
                  <a:lnTo>
                    <a:pt x="12121" y="5739"/>
                  </a:lnTo>
                  <a:lnTo>
                    <a:pt x="11941" y="5626"/>
                  </a:lnTo>
                  <a:lnTo>
                    <a:pt x="11794" y="5513"/>
                  </a:lnTo>
                  <a:lnTo>
                    <a:pt x="11658" y="5414"/>
                  </a:lnTo>
                  <a:lnTo>
                    <a:pt x="11556" y="5301"/>
                  </a:lnTo>
                  <a:lnTo>
                    <a:pt x="11466" y="5187"/>
                  </a:lnTo>
                  <a:lnTo>
                    <a:pt x="11398" y="5089"/>
                  </a:lnTo>
                  <a:lnTo>
                    <a:pt x="11376" y="4947"/>
                  </a:lnTo>
                  <a:lnTo>
                    <a:pt x="11353" y="4834"/>
                  </a:lnTo>
                  <a:lnTo>
                    <a:pt x="11353" y="4707"/>
                  </a:lnTo>
                  <a:lnTo>
                    <a:pt x="11376" y="4565"/>
                  </a:lnTo>
                  <a:lnTo>
                    <a:pt x="11443" y="4410"/>
                  </a:lnTo>
                  <a:lnTo>
                    <a:pt x="11511" y="4240"/>
                  </a:lnTo>
                  <a:lnTo>
                    <a:pt x="11703" y="3887"/>
                  </a:lnTo>
                  <a:lnTo>
                    <a:pt x="11986" y="3505"/>
                  </a:lnTo>
                  <a:lnTo>
                    <a:pt x="12144" y="3265"/>
                  </a:lnTo>
                  <a:lnTo>
                    <a:pt x="12246" y="3025"/>
                  </a:lnTo>
                  <a:lnTo>
                    <a:pt x="12336" y="2756"/>
                  </a:lnTo>
                  <a:lnTo>
                    <a:pt x="12404" y="2445"/>
                  </a:lnTo>
                  <a:lnTo>
                    <a:pt x="12438" y="2176"/>
                  </a:lnTo>
                  <a:lnTo>
                    <a:pt x="12438" y="1880"/>
                  </a:lnTo>
                  <a:lnTo>
                    <a:pt x="12404" y="1583"/>
                  </a:lnTo>
                  <a:lnTo>
                    <a:pt x="12336" y="1314"/>
                  </a:lnTo>
                  <a:lnTo>
                    <a:pt x="12246" y="1046"/>
                  </a:lnTo>
                  <a:lnTo>
                    <a:pt x="12099" y="791"/>
                  </a:lnTo>
                  <a:lnTo>
                    <a:pt x="12008" y="692"/>
                  </a:lnTo>
                  <a:lnTo>
                    <a:pt x="11918" y="579"/>
                  </a:lnTo>
                  <a:lnTo>
                    <a:pt x="11816" y="466"/>
                  </a:lnTo>
                  <a:lnTo>
                    <a:pt x="11703" y="381"/>
                  </a:lnTo>
                  <a:lnTo>
                    <a:pt x="11579" y="310"/>
                  </a:lnTo>
                  <a:lnTo>
                    <a:pt x="11443" y="226"/>
                  </a:lnTo>
                  <a:lnTo>
                    <a:pt x="11297" y="169"/>
                  </a:lnTo>
                  <a:lnTo>
                    <a:pt x="11138" y="113"/>
                  </a:lnTo>
                  <a:lnTo>
                    <a:pt x="10969" y="56"/>
                  </a:lnTo>
                  <a:lnTo>
                    <a:pt x="10800" y="28"/>
                  </a:lnTo>
                  <a:lnTo>
                    <a:pt x="10619" y="28"/>
                  </a:lnTo>
                  <a:lnTo>
                    <a:pt x="10404" y="28"/>
                  </a:lnTo>
                  <a:lnTo>
                    <a:pt x="10257" y="28"/>
                  </a:lnTo>
                  <a:lnTo>
                    <a:pt x="10076" y="56"/>
                  </a:lnTo>
                  <a:lnTo>
                    <a:pt x="9952" y="84"/>
                  </a:lnTo>
                  <a:lnTo>
                    <a:pt x="9794" y="141"/>
                  </a:lnTo>
                  <a:lnTo>
                    <a:pt x="9692" y="226"/>
                  </a:lnTo>
                  <a:lnTo>
                    <a:pt x="9557" y="282"/>
                  </a:lnTo>
                  <a:lnTo>
                    <a:pt x="9455" y="381"/>
                  </a:lnTo>
                  <a:lnTo>
                    <a:pt x="9365" y="466"/>
                  </a:lnTo>
                  <a:lnTo>
                    <a:pt x="9274" y="579"/>
                  </a:lnTo>
                  <a:lnTo>
                    <a:pt x="9184" y="692"/>
                  </a:lnTo>
                  <a:lnTo>
                    <a:pt x="9128" y="791"/>
                  </a:lnTo>
                  <a:lnTo>
                    <a:pt x="9060" y="932"/>
                  </a:lnTo>
                  <a:lnTo>
                    <a:pt x="8969" y="1201"/>
                  </a:lnTo>
                  <a:lnTo>
                    <a:pt x="8913" y="1498"/>
                  </a:lnTo>
                  <a:lnTo>
                    <a:pt x="8890" y="1795"/>
                  </a:lnTo>
                  <a:lnTo>
                    <a:pt x="8890" y="2120"/>
                  </a:lnTo>
                  <a:lnTo>
                    <a:pt x="8913" y="2445"/>
                  </a:lnTo>
                  <a:lnTo>
                    <a:pt x="8969" y="2756"/>
                  </a:lnTo>
                  <a:lnTo>
                    <a:pt x="9060" y="3081"/>
                  </a:lnTo>
                  <a:lnTo>
                    <a:pt x="9173" y="3378"/>
                  </a:lnTo>
                  <a:lnTo>
                    <a:pt x="9297" y="3647"/>
                  </a:lnTo>
                  <a:lnTo>
                    <a:pt x="9466" y="3887"/>
                  </a:lnTo>
                  <a:lnTo>
                    <a:pt x="9579" y="4085"/>
                  </a:lnTo>
                  <a:lnTo>
                    <a:pt x="9670" y="4269"/>
                  </a:lnTo>
                  <a:lnTo>
                    <a:pt x="9726" y="4467"/>
                  </a:lnTo>
                  <a:lnTo>
                    <a:pt x="9771" y="4650"/>
                  </a:lnTo>
                  <a:lnTo>
                    <a:pt x="9771" y="4834"/>
                  </a:lnTo>
                  <a:lnTo>
                    <a:pt x="9749" y="5032"/>
                  </a:lnTo>
                  <a:lnTo>
                    <a:pt x="9715" y="5216"/>
                  </a:lnTo>
                  <a:lnTo>
                    <a:pt x="9625" y="5385"/>
                  </a:lnTo>
                  <a:lnTo>
                    <a:pt x="9534" y="5513"/>
                  </a:lnTo>
                  <a:lnTo>
                    <a:pt x="9410" y="5626"/>
                  </a:lnTo>
                  <a:lnTo>
                    <a:pt x="9229" y="5710"/>
                  </a:lnTo>
                  <a:lnTo>
                    <a:pt x="9060" y="5767"/>
                  </a:lnTo>
                  <a:lnTo>
                    <a:pt x="8845" y="5767"/>
                  </a:lnTo>
                  <a:lnTo>
                    <a:pt x="8585" y="5739"/>
                  </a:lnTo>
                  <a:lnTo>
                    <a:pt x="8325" y="5654"/>
                  </a:lnTo>
                  <a:lnTo>
                    <a:pt x="8020" y="5513"/>
                  </a:lnTo>
                  <a:lnTo>
                    <a:pt x="7840" y="5442"/>
                  </a:lnTo>
                  <a:lnTo>
                    <a:pt x="7648" y="5385"/>
                  </a:lnTo>
                  <a:lnTo>
                    <a:pt x="7433" y="5329"/>
                  </a:lnTo>
                  <a:lnTo>
                    <a:pt x="7241" y="5301"/>
                  </a:lnTo>
                  <a:lnTo>
                    <a:pt x="6755" y="5301"/>
                  </a:lnTo>
                  <a:lnTo>
                    <a:pt x="6281" y="5329"/>
                  </a:lnTo>
                  <a:lnTo>
                    <a:pt x="5784" y="5385"/>
                  </a:lnTo>
                  <a:lnTo>
                    <a:pt x="5264" y="5498"/>
                  </a:lnTo>
                  <a:lnTo>
                    <a:pt x="4744" y="5597"/>
                  </a:lnTo>
                  <a:lnTo>
                    <a:pt x="4247" y="5739"/>
                  </a:lnTo>
                  <a:lnTo>
                    <a:pt x="4202" y="5894"/>
                  </a:lnTo>
                  <a:lnTo>
                    <a:pt x="4202" y="6191"/>
                  </a:lnTo>
                  <a:lnTo>
                    <a:pt x="4202" y="6545"/>
                  </a:lnTo>
                  <a:lnTo>
                    <a:pt x="4225" y="6954"/>
                  </a:lnTo>
                  <a:lnTo>
                    <a:pt x="4315" y="7930"/>
                  </a:lnTo>
                  <a:lnTo>
                    <a:pt x="4394" y="9018"/>
                  </a:lnTo>
                  <a:lnTo>
                    <a:pt x="4439" y="9570"/>
                  </a:lnTo>
                  <a:lnTo>
                    <a:pt x="4462" y="10107"/>
                  </a:lnTo>
                  <a:lnTo>
                    <a:pt x="4484" y="10630"/>
                  </a:lnTo>
                  <a:lnTo>
                    <a:pt x="4507" y="11082"/>
                  </a:lnTo>
                  <a:lnTo>
                    <a:pt x="4484" y="11520"/>
                  </a:lnTo>
                  <a:lnTo>
                    <a:pt x="4439" y="11874"/>
                  </a:lnTo>
                  <a:lnTo>
                    <a:pt x="4394" y="12029"/>
                  </a:lnTo>
                  <a:lnTo>
                    <a:pt x="4349" y="12171"/>
                  </a:lnTo>
                  <a:lnTo>
                    <a:pt x="4315" y="12284"/>
                  </a:lnTo>
                  <a:lnTo>
                    <a:pt x="4247" y="12354"/>
                  </a:lnTo>
                  <a:close/>
                </a:path>
              </a:pathLst>
            </a:custGeom>
            <a:solidFill>
              <a:srgbClr val="FFFFCC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Puzzle4"/>
            <p:cNvSpPr>
              <a:spLocks noEditPoints="1" noChangeArrowheads="1"/>
            </p:cNvSpPr>
            <p:nvPr/>
          </p:nvSpPr>
          <p:spPr bwMode="auto">
            <a:xfrm>
              <a:off x="3812116" y="1115104"/>
              <a:ext cx="943110" cy="2022685"/>
            </a:xfrm>
            <a:custGeom>
              <a:avLst/>
              <a:gdLst>
                <a:gd name="T0" fmla="*/ 8307 w 21600"/>
                <a:gd name="T1" fmla="*/ 11593 h 21600"/>
                <a:gd name="T2" fmla="*/ 453 w 21600"/>
                <a:gd name="T3" fmla="*/ 16938 h 21600"/>
                <a:gd name="T4" fmla="*/ 11500 w 21600"/>
                <a:gd name="T5" fmla="*/ 21600 h 21600"/>
                <a:gd name="T6" fmla="*/ 20920 w 21600"/>
                <a:gd name="T7" fmla="*/ 16751 h 21600"/>
                <a:gd name="T8" fmla="*/ 13972 w 21600"/>
                <a:gd name="T9" fmla="*/ 10888 h 21600"/>
                <a:gd name="T10" fmla="*/ 21033 w 21600"/>
                <a:gd name="T11" fmla="*/ 4716 h 21600"/>
                <a:gd name="T12" fmla="*/ 11102 w 21600"/>
                <a:gd name="T13" fmla="*/ 11 h 21600"/>
                <a:gd name="T14" fmla="*/ 453 w 21600"/>
                <a:gd name="T15" fmla="*/ 4716 h 21600"/>
                <a:gd name="T16" fmla="*/ 2076 w 21600"/>
                <a:gd name="T17" fmla="*/ 5664 h 21600"/>
                <a:gd name="T18" fmla="*/ 20203 w 21600"/>
                <a:gd name="T19" fmla="*/ 1598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3813" y="10590"/>
                  </a:moveTo>
                  <a:lnTo>
                    <a:pt x="3927" y="10513"/>
                  </a:lnTo>
                  <a:lnTo>
                    <a:pt x="4078" y="10425"/>
                  </a:lnTo>
                  <a:lnTo>
                    <a:pt x="4210" y="10359"/>
                  </a:lnTo>
                  <a:lnTo>
                    <a:pt x="4361" y="10315"/>
                  </a:lnTo>
                  <a:lnTo>
                    <a:pt x="4682" y="10237"/>
                  </a:lnTo>
                  <a:lnTo>
                    <a:pt x="5041" y="10193"/>
                  </a:lnTo>
                  <a:lnTo>
                    <a:pt x="5456" y="10171"/>
                  </a:lnTo>
                  <a:lnTo>
                    <a:pt x="5853" y="10193"/>
                  </a:lnTo>
                  <a:lnTo>
                    <a:pt x="6249" y="10260"/>
                  </a:lnTo>
                  <a:lnTo>
                    <a:pt x="6646" y="10337"/>
                  </a:lnTo>
                  <a:lnTo>
                    <a:pt x="7004" y="10469"/>
                  </a:lnTo>
                  <a:lnTo>
                    <a:pt x="7363" y="10612"/>
                  </a:lnTo>
                  <a:lnTo>
                    <a:pt x="7665" y="10788"/>
                  </a:lnTo>
                  <a:lnTo>
                    <a:pt x="7911" y="10998"/>
                  </a:lnTo>
                  <a:lnTo>
                    <a:pt x="8024" y="11097"/>
                  </a:lnTo>
                  <a:lnTo>
                    <a:pt x="8137" y="11207"/>
                  </a:lnTo>
                  <a:lnTo>
                    <a:pt x="8194" y="11340"/>
                  </a:lnTo>
                  <a:lnTo>
                    <a:pt x="8269" y="11461"/>
                  </a:lnTo>
                  <a:lnTo>
                    <a:pt x="8307" y="11593"/>
                  </a:lnTo>
                  <a:lnTo>
                    <a:pt x="8307" y="11714"/>
                  </a:lnTo>
                  <a:lnTo>
                    <a:pt x="8307" y="11868"/>
                  </a:lnTo>
                  <a:lnTo>
                    <a:pt x="8307" y="12012"/>
                  </a:lnTo>
                  <a:lnTo>
                    <a:pt x="8194" y="12265"/>
                  </a:lnTo>
                  <a:lnTo>
                    <a:pt x="8062" y="12519"/>
                  </a:lnTo>
                  <a:lnTo>
                    <a:pt x="7873" y="12706"/>
                  </a:lnTo>
                  <a:lnTo>
                    <a:pt x="7627" y="12904"/>
                  </a:lnTo>
                  <a:lnTo>
                    <a:pt x="7363" y="13048"/>
                  </a:lnTo>
                  <a:lnTo>
                    <a:pt x="7080" y="13180"/>
                  </a:lnTo>
                  <a:lnTo>
                    <a:pt x="6759" y="13257"/>
                  </a:lnTo>
                  <a:lnTo>
                    <a:pt x="6419" y="13345"/>
                  </a:lnTo>
                  <a:lnTo>
                    <a:pt x="6098" y="13389"/>
                  </a:lnTo>
                  <a:lnTo>
                    <a:pt x="5739" y="13389"/>
                  </a:lnTo>
                  <a:lnTo>
                    <a:pt x="5418" y="13389"/>
                  </a:lnTo>
                  <a:lnTo>
                    <a:pt x="5079" y="13345"/>
                  </a:lnTo>
                  <a:lnTo>
                    <a:pt x="4758" y="13301"/>
                  </a:lnTo>
                  <a:lnTo>
                    <a:pt x="4474" y="13213"/>
                  </a:lnTo>
                  <a:lnTo>
                    <a:pt x="4172" y="13114"/>
                  </a:lnTo>
                  <a:lnTo>
                    <a:pt x="3965" y="12982"/>
                  </a:lnTo>
                  <a:lnTo>
                    <a:pt x="3738" y="12838"/>
                  </a:lnTo>
                  <a:lnTo>
                    <a:pt x="3493" y="12706"/>
                  </a:lnTo>
                  <a:lnTo>
                    <a:pt x="3228" y="12607"/>
                  </a:lnTo>
                  <a:lnTo>
                    <a:pt x="2945" y="12519"/>
                  </a:lnTo>
                  <a:lnTo>
                    <a:pt x="2700" y="12431"/>
                  </a:lnTo>
                  <a:lnTo>
                    <a:pt x="2397" y="12375"/>
                  </a:lnTo>
                  <a:lnTo>
                    <a:pt x="2152" y="12331"/>
                  </a:lnTo>
                  <a:lnTo>
                    <a:pt x="1888" y="12309"/>
                  </a:lnTo>
                  <a:lnTo>
                    <a:pt x="1642" y="12309"/>
                  </a:lnTo>
                  <a:lnTo>
                    <a:pt x="1397" y="12331"/>
                  </a:lnTo>
                  <a:lnTo>
                    <a:pt x="1170" y="12397"/>
                  </a:lnTo>
                  <a:lnTo>
                    <a:pt x="962" y="12453"/>
                  </a:lnTo>
                  <a:lnTo>
                    <a:pt x="774" y="12563"/>
                  </a:lnTo>
                  <a:lnTo>
                    <a:pt x="623" y="12684"/>
                  </a:lnTo>
                  <a:lnTo>
                    <a:pt x="528" y="12838"/>
                  </a:lnTo>
                  <a:lnTo>
                    <a:pt x="453" y="13026"/>
                  </a:lnTo>
                  <a:lnTo>
                    <a:pt x="339" y="13477"/>
                  </a:lnTo>
                  <a:lnTo>
                    <a:pt x="226" y="13984"/>
                  </a:lnTo>
                  <a:lnTo>
                    <a:pt x="151" y="14535"/>
                  </a:lnTo>
                  <a:lnTo>
                    <a:pt x="113" y="15075"/>
                  </a:lnTo>
                  <a:lnTo>
                    <a:pt x="113" y="15626"/>
                  </a:lnTo>
                  <a:lnTo>
                    <a:pt x="151" y="16133"/>
                  </a:lnTo>
                  <a:lnTo>
                    <a:pt x="188" y="16376"/>
                  </a:lnTo>
                  <a:lnTo>
                    <a:pt x="264" y="16585"/>
                  </a:lnTo>
                  <a:lnTo>
                    <a:pt x="339" y="16773"/>
                  </a:lnTo>
                  <a:lnTo>
                    <a:pt x="453" y="16938"/>
                  </a:lnTo>
                  <a:lnTo>
                    <a:pt x="1095" y="16883"/>
                  </a:lnTo>
                  <a:lnTo>
                    <a:pt x="1963" y="16795"/>
                  </a:lnTo>
                  <a:lnTo>
                    <a:pt x="2945" y="16751"/>
                  </a:lnTo>
                  <a:lnTo>
                    <a:pt x="3965" y="16706"/>
                  </a:lnTo>
                  <a:lnTo>
                    <a:pt x="5022" y="16684"/>
                  </a:lnTo>
                  <a:lnTo>
                    <a:pt x="5947" y="16684"/>
                  </a:lnTo>
                  <a:lnTo>
                    <a:pt x="6759" y="16706"/>
                  </a:lnTo>
                  <a:lnTo>
                    <a:pt x="7363" y="16751"/>
                  </a:lnTo>
                  <a:lnTo>
                    <a:pt x="7948" y="16839"/>
                  </a:lnTo>
                  <a:lnTo>
                    <a:pt x="8458" y="16916"/>
                  </a:lnTo>
                  <a:lnTo>
                    <a:pt x="8893" y="17026"/>
                  </a:lnTo>
                  <a:lnTo>
                    <a:pt x="9289" y="17158"/>
                  </a:lnTo>
                  <a:lnTo>
                    <a:pt x="9572" y="17280"/>
                  </a:lnTo>
                  <a:lnTo>
                    <a:pt x="9799" y="17412"/>
                  </a:lnTo>
                  <a:lnTo>
                    <a:pt x="9969" y="17555"/>
                  </a:lnTo>
                  <a:lnTo>
                    <a:pt x="10120" y="17687"/>
                  </a:lnTo>
                  <a:lnTo>
                    <a:pt x="10158" y="17831"/>
                  </a:lnTo>
                  <a:lnTo>
                    <a:pt x="10195" y="17974"/>
                  </a:lnTo>
                  <a:lnTo>
                    <a:pt x="10158" y="18128"/>
                  </a:lnTo>
                  <a:lnTo>
                    <a:pt x="10082" y="18271"/>
                  </a:lnTo>
                  <a:lnTo>
                    <a:pt x="9969" y="18426"/>
                  </a:lnTo>
                  <a:lnTo>
                    <a:pt x="9837" y="18569"/>
                  </a:lnTo>
                  <a:lnTo>
                    <a:pt x="9648" y="18701"/>
                  </a:lnTo>
                  <a:lnTo>
                    <a:pt x="9440" y="18822"/>
                  </a:lnTo>
                  <a:lnTo>
                    <a:pt x="9213" y="18999"/>
                  </a:lnTo>
                  <a:lnTo>
                    <a:pt x="9044" y="19186"/>
                  </a:lnTo>
                  <a:lnTo>
                    <a:pt x="8893" y="19395"/>
                  </a:lnTo>
                  <a:lnTo>
                    <a:pt x="8817" y="19627"/>
                  </a:lnTo>
                  <a:lnTo>
                    <a:pt x="8779" y="19858"/>
                  </a:lnTo>
                  <a:lnTo>
                    <a:pt x="8779" y="20112"/>
                  </a:lnTo>
                  <a:lnTo>
                    <a:pt x="8855" y="20354"/>
                  </a:lnTo>
                  <a:lnTo>
                    <a:pt x="8968" y="20586"/>
                  </a:lnTo>
                  <a:lnTo>
                    <a:pt x="9138" y="20817"/>
                  </a:lnTo>
                  <a:lnTo>
                    <a:pt x="9365" y="21026"/>
                  </a:lnTo>
                  <a:lnTo>
                    <a:pt x="9610" y="21192"/>
                  </a:lnTo>
                  <a:lnTo>
                    <a:pt x="9950" y="21368"/>
                  </a:lnTo>
                  <a:lnTo>
                    <a:pt x="10120" y="21445"/>
                  </a:lnTo>
                  <a:lnTo>
                    <a:pt x="10346" y="21511"/>
                  </a:lnTo>
                  <a:lnTo>
                    <a:pt x="10516" y="21555"/>
                  </a:lnTo>
                  <a:lnTo>
                    <a:pt x="10743" y="21600"/>
                  </a:lnTo>
                  <a:lnTo>
                    <a:pt x="10988" y="21644"/>
                  </a:lnTo>
                  <a:lnTo>
                    <a:pt x="11215" y="21666"/>
                  </a:lnTo>
                  <a:lnTo>
                    <a:pt x="11498" y="21666"/>
                  </a:lnTo>
                  <a:lnTo>
                    <a:pt x="11762" y="21666"/>
                  </a:lnTo>
                  <a:lnTo>
                    <a:pt x="12253" y="21644"/>
                  </a:lnTo>
                  <a:lnTo>
                    <a:pt x="12763" y="21577"/>
                  </a:lnTo>
                  <a:lnTo>
                    <a:pt x="13197" y="21467"/>
                  </a:lnTo>
                  <a:lnTo>
                    <a:pt x="13556" y="21346"/>
                  </a:lnTo>
                  <a:lnTo>
                    <a:pt x="13896" y="21192"/>
                  </a:lnTo>
                  <a:lnTo>
                    <a:pt x="14179" y="21026"/>
                  </a:lnTo>
                  <a:lnTo>
                    <a:pt x="14444" y="20839"/>
                  </a:lnTo>
                  <a:lnTo>
                    <a:pt x="14576" y="20641"/>
                  </a:lnTo>
                  <a:lnTo>
                    <a:pt x="14727" y="20431"/>
                  </a:lnTo>
                  <a:lnTo>
                    <a:pt x="14765" y="20200"/>
                  </a:lnTo>
                  <a:lnTo>
                    <a:pt x="14802" y="19991"/>
                  </a:lnTo>
                  <a:lnTo>
                    <a:pt x="14727" y="19759"/>
                  </a:lnTo>
                  <a:lnTo>
                    <a:pt x="14613" y="19550"/>
                  </a:lnTo>
                  <a:lnTo>
                    <a:pt x="14444" y="19307"/>
                  </a:lnTo>
                  <a:lnTo>
                    <a:pt x="14217" y="19098"/>
                  </a:lnTo>
                  <a:lnTo>
                    <a:pt x="13934" y="18911"/>
                  </a:lnTo>
                  <a:lnTo>
                    <a:pt x="13669" y="18745"/>
                  </a:lnTo>
                  <a:lnTo>
                    <a:pt x="13462" y="18547"/>
                  </a:lnTo>
                  <a:lnTo>
                    <a:pt x="13311" y="18337"/>
                  </a:lnTo>
                  <a:lnTo>
                    <a:pt x="13197" y="18150"/>
                  </a:lnTo>
                  <a:lnTo>
                    <a:pt x="13122" y="17941"/>
                  </a:lnTo>
                  <a:lnTo>
                    <a:pt x="13122" y="17720"/>
                  </a:lnTo>
                  <a:lnTo>
                    <a:pt x="13122" y="17533"/>
                  </a:lnTo>
                  <a:lnTo>
                    <a:pt x="13197" y="17346"/>
                  </a:lnTo>
                  <a:lnTo>
                    <a:pt x="13273" y="17158"/>
                  </a:lnTo>
                  <a:lnTo>
                    <a:pt x="13386" y="16982"/>
                  </a:lnTo>
                  <a:lnTo>
                    <a:pt x="13537" y="16839"/>
                  </a:lnTo>
                  <a:lnTo>
                    <a:pt x="13707" y="16706"/>
                  </a:lnTo>
                  <a:lnTo>
                    <a:pt x="13896" y="16607"/>
                  </a:lnTo>
                  <a:lnTo>
                    <a:pt x="14104" y="16519"/>
                  </a:lnTo>
                  <a:lnTo>
                    <a:pt x="14330" y="16453"/>
                  </a:lnTo>
                  <a:lnTo>
                    <a:pt x="14538" y="16431"/>
                  </a:lnTo>
                  <a:lnTo>
                    <a:pt x="14897" y="16453"/>
                  </a:lnTo>
                  <a:lnTo>
                    <a:pt x="15406" y="16497"/>
                  </a:lnTo>
                  <a:lnTo>
                    <a:pt x="16105" y="16541"/>
                  </a:lnTo>
                  <a:lnTo>
                    <a:pt x="16898" y="16607"/>
                  </a:lnTo>
                  <a:lnTo>
                    <a:pt x="17804" y="16651"/>
                  </a:lnTo>
                  <a:lnTo>
                    <a:pt x="18786" y="16684"/>
                  </a:lnTo>
                  <a:lnTo>
                    <a:pt x="19844" y="16728"/>
                  </a:lnTo>
                  <a:lnTo>
                    <a:pt x="20920" y="16751"/>
                  </a:lnTo>
                  <a:lnTo>
                    <a:pt x="21109" y="16497"/>
                  </a:lnTo>
                  <a:lnTo>
                    <a:pt x="21241" y="16222"/>
                  </a:lnTo>
                  <a:lnTo>
                    <a:pt x="21392" y="15946"/>
                  </a:lnTo>
                  <a:lnTo>
                    <a:pt x="21467" y="15648"/>
                  </a:lnTo>
                  <a:lnTo>
                    <a:pt x="21543" y="15351"/>
                  </a:lnTo>
                  <a:lnTo>
                    <a:pt x="21618" y="15042"/>
                  </a:lnTo>
                  <a:lnTo>
                    <a:pt x="21618" y="14745"/>
                  </a:lnTo>
                  <a:lnTo>
                    <a:pt x="21618" y="14447"/>
                  </a:lnTo>
                  <a:lnTo>
                    <a:pt x="21618" y="14150"/>
                  </a:lnTo>
                  <a:lnTo>
                    <a:pt x="21581" y="13852"/>
                  </a:lnTo>
                  <a:lnTo>
                    <a:pt x="21505" y="13577"/>
                  </a:lnTo>
                  <a:lnTo>
                    <a:pt x="21430" y="13301"/>
                  </a:lnTo>
                  <a:lnTo>
                    <a:pt x="21354" y="13048"/>
                  </a:lnTo>
                  <a:lnTo>
                    <a:pt x="21241" y="12816"/>
                  </a:lnTo>
                  <a:lnTo>
                    <a:pt x="21146" y="12607"/>
                  </a:lnTo>
                  <a:lnTo>
                    <a:pt x="21033" y="12431"/>
                  </a:lnTo>
                  <a:lnTo>
                    <a:pt x="20920" y="12265"/>
                  </a:lnTo>
                  <a:lnTo>
                    <a:pt x="20769" y="12144"/>
                  </a:lnTo>
                  <a:lnTo>
                    <a:pt x="20637" y="12034"/>
                  </a:lnTo>
                  <a:lnTo>
                    <a:pt x="20486" y="11946"/>
                  </a:lnTo>
                  <a:lnTo>
                    <a:pt x="20297" y="11891"/>
                  </a:lnTo>
                  <a:lnTo>
                    <a:pt x="20165" y="11846"/>
                  </a:lnTo>
                  <a:lnTo>
                    <a:pt x="19976" y="11824"/>
                  </a:lnTo>
                  <a:lnTo>
                    <a:pt x="19806" y="11802"/>
                  </a:lnTo>
                  <a:lnTo>
                    <a:pt x="19390" y="11824"/>
                  </a:lnTo>
                  <a:lnTo>
                    <a:pt x="18956" y="11891"/>
                  </a:lnTo>
                  <a:lnTo>
                    <a:pt x="18503" y="11968"/>
                  </a:lnTo>
                  <a:lnTo>
                    <a:pt x="17993" y="12078"/>
                  </a:lnTo>
                  <a:lnTo>
                    <a:pt x="17653" y="12144"/>
                  </a:lnTo>
                  <a:lnTo>
                    <a:pt x="17332" y="12199"/>
                  </a:lnTo>
                  <a:lnTo>
                    <a:pt x="17049" y="12221"/>
                  </a:lnTo>
                  <a:lnTo>
                    <a:pt x="16747" y="12243"/>
                  </a:lnTo>
                  <a:lnTo>
                    <a:pt x="16464" y="12243"/>
                  </a:lnTo>
                  <a:lnTo>
                    <a:pt x="16218" y="12243"/>
                  </a:lnTo>
                  <a:lnTo>
                    <a:pt x="15992" y="12221"/>
                  </a:lnTo>
                  <a:lnTo>
                    <a:pt x="15746" y="12199"/>
                  </a:lnTo>
                  <a:lnTo>
                    <a:pt x="15520" y="12155"/>
                  </a:lnTo>
                  <a:lnTo>
                    <a:pt x="15350" y="12122"/>
                  </a:lnTo>
                  <a:lnTo>
                    <a:pt x="15161" y="12056"/>
                  </a:lnTo>
                  <a:lnTo>
                    <a:pt x="14972" y="11990"/>
                  </a:lnTo>
                  <a:lnTo>
                    <a:pt x="14689" y="11846"/>
                  </a:lnTo>
                  <a:lnTo>
                    <a:pt x="14444" y="11670"/>
                  </a:lnTo>
                  <a:lnTo>
                    <a:pt x="14255" y="11483"/>
                  </a:lnTo>
                  <a:lnTo>
                    <a:pt x="14104" y="11295"/>
                  </a:lnTo>
                  <a:lnTo>
                    <a:pt x="14028" y="11086"/>
                  </a:lnTo>
                  <a:lnTo>
                    <a:pt x="13972" y="10888"/>
                  </a:lnTo>
                  <a:lnTo>
                    <a:pt x="13972" y="10700"/>
                  </a:lnTo>
                  <a:lnTo>
                    <a:pt x="14009" y="10513"/>
                  </a:lnTo>
                  <a:lnTo>
                    <a:pt x="14066" y="10359"/>
                  </a:lnTo>
                  <a:lnTo>
                    <a:pt x="14179" y="10215"/>
                  </a:lnTo>
                  <a:lnTo>
                    <a:pt x="14406" y="10006"/>
                  </a:lnTo>
                  <a:lnTo>
                    <a:pt x="14651" y="9830"/>
                  </a:lnTo>
                  <a:lnTo>
                    <a:pt x="14878" y="9686"/>
                  </a:lnTo>
                  <a:lnTo>
                    <a:pt x="15123" y="9554"/>
                  </a:lnTo>
                  <a:lnTo>
                    <a:pt x="15350" y="9477"/>
                  </a:lnTo>
                  <a:lnTo>
                    <a:pt x="15558" y="9411"/>
                  </a:lnTo>
                  <a:lnTo>
                    <a:pt x="15803" y="9345"/>
                  </a:lnTo>
                  <a:lnTo>
                    <a:pt x="16030" y="9323"/>
                  </a:lnTo>
                  <a:lnTo>
                    <a:pt x="16256" y="9301"/>
                  </a:lnTo>
                  <a:lnTo>
                    <a:pt x="16464" y="9323"/>
                  </a:lnTo>
                  <a:lnTo>
                    <a:pt x="16690" y="9345"/>
                  </a:lnTo>
                  <a:lnTo>
                    <a:pt x="16898" y="9367"/>
                  </a:lnTo>
                  <a:lnTo>
                    <a:pt x="17332" y="9477"/>
                  </a:lnTo>
                  <a:lnTo>
                    <a:pt x="17767" y="9598"/>
                  </a:lnTo>
                  <a:lnTo>
                    <a:pt x="18163" y="9731"/>
                  </a:lnTo>
                  <a:lnTo>
                    <a:pt x="18597" y="9874"/>
                  </a:lnTo>
                  <a:lnTo>
                    <a:pt x="18994" y="10006"/>
                  </a:lnTo>
                  <a:lnTo>
                    <a:pt x="19428" y="10083"/>
                  </a:lnTo>
                  <a:lnTo>
                    <a:pt x="19617" y="10127"/>
                  </a:lnTo>
                  <a:lnTo>
                    <a:pt x="19844" y="10149"/>
                  </a:lnTo>
                  <a:lnTo>
                    <a:pt x="20013" y="10149"/>
                  </a:lnTo>
                  <a:lnTo>
                    <a:pt x="20240" y="10127"/>
                  </a:lnTo>
                  <a:lnTo>
                    <a:pt x="20410" y="10105"/>
                  </a:lnTo>
                  <a:lnTo>
                    <a:pt x="20637" y="10061"/>
                  </a:lnTo>
                  <a:lnTo>
                    <a:pt x="20844" y="9984"/>
                  </a:lnTo>
                  <a:lnTo>
                    <a:pt x="21033" y="9896"/>
                  </a:lnTo>
                  <a:lnTo>
                    <a:pt x="21146" y="9830"/>
                  </a:lnTo>
                  <a:lnTo>
                    <a:pt x="21203" y="9753"/>
                  </a:lnTo>
                  <a:lnTo>
                    <a:pt x="21279" y="9642"/>
                  </a:lnTo>
                  <a:lnTo>
                    <a:pt x="21354" y="9521"/>
                  </a:lnTo>
                  <a:lnTo>
                    <a:pt x="21430" y="9246"/>
                  </a:lnTo>
                  <a:lnTo>
                    <a:pt x="21430" y="8904"/>
                  </a:lnTo>
                  <a:lnTo>
                    <a:pt x="21430" y="8540"/>
                  </a:lnTo>
                  <a:lnTo>
                    <a:pt x="21392" y="8144"/>
                  </a:lnTo>
                  <a:lnTo>
                    <a:pt x="21354" y="7714"/>
                  </a:lnTo>
                  <a:lnTo>
                    <a:pt x="21279" y="7295"/>
                  </a:lnTo>
                  <a:lnTo>
                    <a:pt x="21146" y="6446"/>
                  </a:lnTo>
                  <a:lnTo>
                    <a:pt x="20995" y="5686"/>
                  </a:lnTo>
                  <a:lnTo>
                    <a:pt x="20958" y="5366"/>
                  </a:lnTo>
                  <a:lnTo>
                    <a:pt x="20958" y="5091"/>
                  </a:lnTo>
                  <a:lnTo>
                    <a:pt x="20958" y="4860"/>
                  </a:lnTo>
                  <a:lnTo>
                    <a:pt x="21033" y="4716"/>
                  </a:lnTo>
                  <a:lnTo>
                    <a:pt x="20637" y="4860"/>
                  </a:lnTo>
                  <a:lnTo>
                    <a:pt x="20127" y="4992"/>
                  </a:lnTo>
                  <a:lnTo>
                    <a:pt x="19617" y="5069"/>
                  </a:lnTo>
                  <a:lnTo>
                    <a:pt x="19032" y="5157"/>
                  </a:lnTo>
                  <a:lnTo>
                    <a:pt x="18465" y="5201"/>
                  </a:lnTo>
                  <a:lnTo>
                    <a:pt x="17842" y="5245"/>
                  </a:lnTo>
                  <a:lnTo>
                    <a:pt x="17219" y="5267"/>
                  </a:lnTo>
                  <a:lnTo>
                    <a:pt x="16615" y="5267"/>
                  </a:lnTo>
                  <a:lnTo>
                    <a:pt x="15992" y="5245"/>
                  </a:lnTo>
                  <a:lnTo>
                    <a:pt x="15369" y="5201"/>
                  </a:lnTo>
                  <a:lnTo>
                    <a:pt x="14840" y="5157"/>
                  </a:lnTo>
                  <a:lnTo>
                    <a:pt x="14293" y="5091"/>
                  </a:lnTo>
                  <a:lnTo>
                    <a:pt x="13783" y="5014"/>
                  </a:lnTo>
                  <a:lnTo>
                    <a:pt x="13386" y="4926"/>
                  </a:lnTo>
                  <a:lnTo>
                    <a:pt x="13027" y="4815"/>
                  </a:lnTo>
                  <a:lnTo>
                    <a:pt x="12725" y="4716"/>
                  </a:lnTo>
                  <a:lnTo>
                    <a:pt x="12480" y="4606"/>
                  </a:lnTo>
                  <a:lnTo>
                    <a:pt x="12291" y="4496"/>
                  </a:lnTo>
                  <a:lnTo>
                    <a:pt x="12197" y="4397"/>
                  </a:lnTo>
                  <a:lnTo>
                    <a:pt x="12083" y="4286"/>
                  </a:lnTo>
                  <a:lnTo>
                    <a:pt x="12046" y="4187"/>
                  </a:lnTo>
                  <a:lnTo>
                    <a:pt x="12008" y="4077"/>
                  </a:lnTo>
                  <a:lnTo>
                    <a:pt x="12046" y="3967"/>
                  </a:lnTo>
                  <a:lnTo>
                    <a:pt x="12121" y="3868"/>
                  </a:lnTo>
                  <a:lnTo>
                    <a:pt x="12197" y="3735"/>
                  </a:lnTo>
                  <a:lnTo>
                    <a:pt x="12291" y="3614"/>
                  </a:lnTo>
                  <a:lnTo>
                    <a:pt x="12442" y="3482"/>
                  </a:lnTo>
                  <a:lnTo>
                    <a:pt x="12631" y="3361"/>
                  </a:lnTo>
                  <a:lnTo>
                    <a:pt x="13065" y="3085"/>
                  </a:lnTo>
                  <a:lnTo>
                    <a:pt x="13537" y="2766"/>
                  </a:lnTo>
                  <a:lnTo>
                    <a:pt x="13783" y="2578"/>
                  </a:lnTo>
                  <a:lnTo>
                    <a:pt x="13934" y="2380"/>
                  </a:lnTo>
                  <a:lnTo>
                    <a:pt x="14028" y="2171"/>
                  </a:lnTo>
                  <a:lnTo>
                    <a:pt x="14104" y="1961"/>
                  </a:lnTo>
                  <a:lnTo>
                    <a:pt x="14104" y="1730"/>
                  </a:lnTo>
                  <a:lnTo>
                    <a:pt x="14066" y="1498"/>
                  </a:lnTo>
                  <a:lnTo>
                    <a:pt x="13972" y="1267"/>
                  </a:lnTo>
                  <a:lnTo>
                    <a:pt x="13820" y="1057"/>
                  </a:lnTo>
                  <a:lnTo>
                    <a:pt x="13594" y="837"/>
                  </a:lnTo>
                  <a:lnTo>
                    <a:pt x="13386" y="628"/>
                  </a:lnTo>
                  <a:lnTo>
                    <a:pt x="13103" y="462"/>
                  </a:lnTo>
                  <a:lnTo>
                    <a:pt x="12763" y="308"/>
                  </a:lnTo>
                  <a:lnTo>
                    <a:pt x="12404" y="187"/>
                  </a:lnTo>
                  <a:lnTo>
                    <a:pt x="12008" y="77"/>
                  </a:lnTo>
                  <a:lnTo>
                    <a:pt x="11574" y="33"/>
                  </a:lnTo>
                  <a:lnTo>
                    <a:pt x="11102" y="11"/>
                  </a:lnTo>
                  <a:lnTo>
                    <a:pt x="10667" y="11"/>
                  </a:lnTo>
                  <a:lnTo>
                    <a:pt x="10233" y="77"/>
                  </a:lnTo>
                  <a:lnTo>
                    <a:pt x="9837" y="187"/>
                  </a:lnTo>
                  <a:lnTo>
                    <a:pt x="9440" y="286"/>
                  </a:lnTo>
                  <a:lnTo>
                    <a:pt x="9062" y="462"/>
                  </a:lnTo>
                  <a:lnTo>
                    <a:pt x="8741" y="628"/>
                  </a:lnTo>
                  <a:lnTo>
                    <a:pt x="8458" y="815"/>
                  </a:lnTo>
                  <a:lnTo>
                    <a:pt x="8232" y="1035"/>
                  </a:lnTo>
                  <a:lnTo>
                    <a:pt x="8062" y="1245"/>
                  </a:lnTo>
                  <a:lnTo>
                    <a:pt x="7911" y="1476"/>
                  </a:lnTo>
                  <a:lnTo>
                    <a:pt x="7835" y="1708"/>
                  </a:lnTo>
                  <a:lnTo>
                    <a:pt x="7797" y="1961"/>
                  </a:lnTo>
                  <a:lnTo>
                    <a:pt x="7835" y="2193"/>
                  </a:lnTo>
                  <a:lnTo>
                    <a:pt x="7948" y="2402"/>
                  </a:lnTo>
                  <a:lnTo>
                    <a:pt x="8062" y="2534"/>
                  </a:lnTo>
                  <a:lnTo>
                    <a:pt x="8175" y="2644"/>
                  </a:lnTo>
                  <a:lnTo>
                    <a:pt x="8269" y="2744"/>
                  </a:lnTo>
                  <a:lnTo>
                    <a:pt x="8420" y="2832"/>
                  </a:lnTo>
                  <a:lnTo>
                    <a:pt x="8704" y="3019"/>
                  </a:lnTo>
                  <a:lnTo>
                    <a:pt x="8968" y="3206"/>
                  </a:lnTo>
                  <a:lnTo>
                    <a:pt x="9138" y="3405"/>
                  </a:lnTo>
                  <a:lnTo>
                    <a:pt x="9327" y="3570"/>
                  </a:lnTo>
                  <a:lnTo>
                    <a:pt x="9440" y="3735"/>
                  </a:lnTo>
                  <a:lnTo>
                    <a:pt x="9516" y="3890"/>
                  </a:lnTo>
                  <a:lnTo>
                    <a:pt x="9534" y="4033"/>
                  </a:lnTo>
                  <a:lnTo>
                    <a:pt x="9534" y="4165"/>
                  </a:lnTo>
                  <a:lnTo>
                    <a:pt x="9516" y="4286"/>
                  </a:lnTo>
                  <a:lnTo>
                    <a:pt x="9440" y="4397"/>
                  </a:lnTo>
                  <a:lnTo>
                    <a:pt x="9327" y="4496"/>
                  </a:lnTo>
                  <a:lnTo>
                    <a:pt x="9176" y="4562"/>
                  </a:lnTo>
                  <a:lnTo>
                    <a:pt x="9006" y="4628"/>
                  </a:lnTo>
                  <a:lnTo>
                    <a:pt x="8779" y="4694"/>
                  </a:lnTo>
                  <a:lnTo>
                    <a:pt x="8534" y="4716"/>
                  </a:lnTo>
                  <a:lnTo>
                    <a:pt x="8232" y="4716"/>
                  </a:lnTo>
                  <a:lnTo>
                    <a:pt x="7118" y="4738"/>
                  </a:lnTo>
                  <a:lnTo>
                    <a:pt x="5947" y="4771"/>
                  </a:lnTo>
                  <a:lnTo>
                    <a:pt x="4795" y="4815"/>
                  </a:lnTo>
                  <a:lnTo>
                    <a:pt x="3681" y="4860"/>
                  </a:lnTo>
                  <a:lnTo>
                    <a:pt x="2662" y="4882"/>
                  </a:lnTo>
                  <a:lnTo>
                    <a:pt x="1755" y="4882"/>
                  </a:lnTo>
                  <a:lnTo>
                    <a:pt x="1359" y="4860"/>
                  </a:lnTo>
                  <a:lnTo>
                    <a:pt x="981" y="4837"/>
                  </a:lnTo>
                  <a:lnTo>
                    <a:pt x="698" y="4771"/>
                  </a:lnTo>
                  <a:lnTo>
                    <a:pt x="453" y="4716"/>
                  </a:lnTo>
                  <a:lnTo>
                    <a:pt x="453" y="5322"/>
                  </a:lnTo>
                  <a:lnTo>
                    <a:pt x="453" y="6083"/>
                  </a:lnTo>
                  <a:lnTo>
                    <a:pt x="453" y="6909"/>
                  </a:lnTo>
                  <a:lnTo>
                    <a:pt x="453" y="7780"/>
                  </a:lnTo>
                  <a:lnTo>
                    <a:pt x="453" y="8606"/>
                  </a:lnTo>
                  <a:lnTo>
                    <a:pt x="453" y="9345"/>
                  </a:lnTo>
                  <a:lnTo>
                    <a:pt x="453" y="9918"/>
                  </a:lnTo>
                  <a:lnTo>
                    <a:pt x="453" y="10282"/>
                  </a:lnTo>
                  <a:lnTo>
                    <a:pt x="490" y="10381"/>
                  </a:lnTo>
                  <a:lnTo>
                    <a:pt x="547" y="10491"/>
                  </a:lnTo>
                  <a:lnTo>
                    <a:pt x="660" y="10590"/>
                  </a:lnTo>
                  <a:lnTo>
                    <a:pt x="811" y="10700"/>
                  </a:lnTo>
                  <a:lnTo>
                    <a:pt x="981" y="10811"/>
                  </a:lnTo>
                  <a:lnTo>
                    <a:pt x="1208" y="10888"/>
                  </a:lnTo>
                  <a:lnTo>
                    <a:pt x="1453" y="10954"/>
                  </a:lnTo>
                  <a:lnTo>
                    <a:pt x="1718" y="11020"/>
                  </a:lnTo>
                  <a:lnTo>
                    <a:pt x="1963" y="11064"/>
                  </a:lnTo>
                  <a:lnTo>
                    <a:pt x="2265" y="11086"/>
                  </a:lnTo>
                  <a:lnTo>
                    <a:pt x="2548" y="11064"/>
                  </a:lnTo>
                  <a:lnTo>
                    <a:pt x="2794" y="11042"/>
                  </a:lnTo>
                  <a:lnTo>
                    <a:pt x="3096" y="10976"/>
                  </a:lnTo>
                  <a:lnTo>
                    <a:pt x="3341" y="10888"/>
                  </a:lnTo>
                  <a:lnTo>
                    <a:pt x="3606" y="10766"/>
                  </a:lnTo>
                  <a:lnTo>
                    <a:pt x="3813" y="10590"/>
                  </a:lnTo>
                  <a:close/>
                </a:path>
              </a:pathLst>
            </a:custGeom>
            <a:solidFill>
              <a:srgbClr val="D8EBB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Puzzle1"/>
            <p:cNvSpPr>
              <a:spLocks noEditPoints="1" noChangeArrowheads="1"/>
            </p:cNvSpPr>
            <p:nvPr/>
          </p:nvSpPr>
          <p:spPr bwMode="auto">
            <a:xfrm>
              <a:off x="3491880" y="373965"/>
              <a:ext cx="1583581" cy="1205809"/>
            </a:xfrm>
            <a:custGeom>
              <a:avLst/>
              <a:gdLst>
                <a:gd name="T0" fmla="*/ 16740 w 21600"/>
                <a:gd name="T1" fmla="*/ 21078 h 21600"/>
                <a:gd name="T2" fmla="*/ 16976 w 21600"/>
                <a:gd name="T3" fmla="*/ 521 h 21600"/>
                <a:gd name="T4" fmla="*/ 4725 w 21600"/>
                <a:gd name="T5" fmla="*/ 856 h 21600"/>
                <a:gd name="T6" fmla="*/ 5040 w 21600"/>
                <a:gd name="T7" fmla="*/ 21004 h 21600"/>
                <a:gd name="T8" fmla="*/ 10811 w 21600"/>
                <a:gd name="T9" fmla="*/ 12885 h 21600"/>
                <a:gd name="T10" fmla="*/ 10845 w 21600"/>
                <a:gd name="T11" fmla="*/ 8714 h 21600"/>
                <a:gd name="T12" fmla="*/ 21600 w 21600"/>
                <a:gd name="T13" fmla="*/ 10000 h 21600"/>
                <a:gd name="T14" fmla="*/ 56 w 21600"/>
                <a:gd name="T15" fmla="*/ 10000 h 21600"/>
                <a:gd name="T16" fmla="*/ 6086 w 21600"/>
                <a:gd name="T17" fmla="*/ 2569 h 21600"/>
                <a:gd name="T18" fmla="*/ 16132 w 21600"/>
                <a:gd name="T19" fmla="*/ 1955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9360" y="20836"/>
                  </a:moveTo>
                  <a:lnTo>
                    <a:pt x="9528" y="20836"/>
                  </a:lnTo>
                  <a:lnTo>
                    <a:pt x="9686" y="20762"/>
                  </a:lnTo>
                  <a:lnTo>
                    <a:pt x="9810" y="20687"/>
                  </a:lnTo>
                  <a:lnTo>
                    <a:pt x="9922" y="20575"/>
                  </a:lnTo>
                  <a:lnTo>
                    <a:pt x="10012" y="20426"/>
                  </a:lnTo>
                  <a:lnTo>
                    <a:pt x="10068" y="20296"/>
                  </a:lnTo>
                  <a:lnTo>
                    <a:pt x="10113" y="20110"/>
                  </a:lnTo>
                  <a:lnTo>
                    <a:pt x="10136" y="19905"/>
                  </a:lnTo>
                  <a:lnTo>
                    <a:pt x="10136" y="19682"/>
                  </a:lnTo>
                  <a:lnTo>
                    <a:pt x="10113" y="19440"/>
                  </a:lnTo>
                  <a:lnTo>
                    <a:pt x="10068" y="19142"/>
                  </a:lnTo>
                  <a:lnTo>
                    <a:pt x="10012" y="18900"/>
                  </a:lnTo>
                  <a:lnTo>
                    <a:pt x="9900" y="18620"/>
                  </a:lnTo>
                  <a:lnTo>
                    <a:pt x="9787" y="18285"/>
                  </a:lnTo>
                  <a:lnTo>
                    <a:pt x="9641" y="17968"/>
                  </a:lnTo>
                  <a:lnTo>
                    <a:pt x="9472" y="17652"/>
                  </a:lnTo>
                  <a:lnTo>
                    <a:pt x="9382" y="17466"/>
                  </a:lnTo>
                  <a:lnTo>
                    <a:pt x="9315" y="17298"/>
                  </a:lnTo>
                  <a:lnTo>
                    <a:pt x="9258" y="17112"/>
                  </a:lnTo>
                  <a:lnTo>
                    <a:pt x="9191" y="16926"/>
                  </a:lnTo>
                  <a:lnTo>
                    <a:pt x="9123" y="16535"/>
                  </a:lnTo>
                  <a:lnTo>
                    <a:pt x="9101" y="16144"/>
                  </a:lnTo>
                  <a:lnTo>
                    <a:pt x="9101" y="15753"/>
                  </a:lnTo>
                  <a:lnTo>
                    <a:pt x="9168" y="15362"/>
                  </a:lnTo>
                  <a:lnTo>
                    <a:pt x="9236" y="14971"/>
                  </a:lnTo>
                  <a:lnTo>
                    <a:pt x="9360" y="14580"/>
                  </a:lnTo>
                  <a:lnTo>
                    <a:pt x="9495" y="14244"/>
                  </a:lnTo>
                  <a:lnTo>
                    <a:pt x="9663" y="13891"/>
                  </a:lnTo>
                  <a:lnTo>
                    <a:pt x="9855" y="13611"/>
                  </a:lnTo>
                  <a:lnTo>
                    <a:pt x="10068" y="13351"/>
                  </a:lnTo>
                  <a:lnTo>
                    <a:pt x="10293" y="13146"/>
                  </a:lnTo>
                  <a:lnTo>
                    <a:pt x="10552" y="12997"/>
                  </a:lnTo>
                  <a:lnTo>
                    <a:pt x="10811" y="12885"/>
                  </a:lnTo>
                  <a:lnTo>
                    <a:pt x="11069" y="12866"/>
                  </a:lnTo>
                  <a:lnTo>
                    <a:pt x="11351" y="12885"/>
                  </a:lnTo>
                  <a:lnTo>
                    <a:pt x="11610" y="12997"/>
                  </a:lnTo>
                  <a:lnTo>
                    <a:pt x="11846" y="13183"/>
                  </a:lnTo>
                  <a:lnTo>
                    <a:pt x="12060" y="13388"/>
                  </a:lnTo>
                  <a:lnTo>
                    <a:pt x="12251" y="13648"/>
                  </a:lnTo>
                  <a:lnTo>
                    <a:pt x="12419" y="13928"/>
                  </a:lnTo>
                  <a:lnTo>
                    <a:pt x="12555" y="14244"/>
                  </a:lnTo>
                  <a:lnTo>
                    <a:pt x="12690" y="14617"/>
                  </a:lnTo>
                  <a:lnTo>
                    <a:pt x="12768" y="15008"/>
                  </a:lnTo>
                  <a:lnTo>
                    <a:pt x="12836" y="15399"/>
                  </a:lnTo>
                  <a:lnTo>
                    <a:pt x="12858" y="15753"/>
                  </a:lnTo>
                  <a:lnTo>
                    <a:pt x="12858" y="16144"/>
                  </a:lnTo>
                  <a:lnTo>
                    <a:pt x="12813" y="16535"/>
                  </a:lnTo>
                  <a:lnTo>
                    <a:pt x="12746" y="16888"/>
                  </a:lnTo>
                  <a:lnTo>
                    <a:pt x="12667" y="17224"/>
                  </a:lnTo>
                  <a:lnTo>
                    <a:pt x="12510" y="17503"/>
                  </a:lnTo>
                  <a:lnTo>
                    <a:pt x="12228" y="18043"/>
                  </a:lnTo>
                  <a:lnTo>
                    <a:pt x="11970" y="18546"/>
                  </a:lnTo>
                  <a:lnTo>
                    <a:pt x="11868" y="18751"/>
                  </a:lnTo>
                  <a:lnTo>
                    <a:pt x="11778" y="18974"/>
                  </a:lnTo>
                  <a:lnTo>
                    <a:pt x="11711" y="19179"/>
                  </a:lnTo>
                  <a:lnTo>
                    <a:pt x="11666" y="19365"/>
                  </a:lnTo>
                  <a:lnTo>
                    <a:pt x="11632" y="19570"/>
                  </a:lnTo>
                  <a:lnTo>
                    <a:pt x="11632" y="19756"/>
                  </a:lnTo>
                  <a:lnTo>
                    <a:pt x="11632" y="19942"/>
                  </a:lnTo>
                  <a:lnTo>
                    <a:pt x="11643" y="20110"/>
                  </a:lnTo>
                  <a:lnTo>
                    <a:pt x="11711" y="20296"/>
                  </a:lnTo>
                  <a:lnTo>
                    <a:pt x="11801" y="20464"/>
                  </a:lnTo>
                  <a:lnTo>
                    <a:pt x="11891" y="20650"/>
                  </a:lnTo>
                  <a:lnTo>
                    <a:pt x="12037" y="20836"/>
                  </a:lnTo>
                  <a:lnTo>
                    <a:pt x="12206" y="21004"/>
                  </a:lnTo>
                  <a:lnTo>
                    <a:pt x="12419" y="21190"/>
                  </a:lnTo>
                  <a:lnTo>
                    <a:pt x="12667" y="21320"/>
                  </a:lnTo>
                  <a:lnTo>
                    <a:pt x="12960" y="21432"/>
                  </a:lnTo>
                  <a:lnTo>
                    <a:pt x="13286" y="21544"/>
                  </a:lnTo>
                  <a:lnTo>
                    <a:pt x="13612" y="21655"/>
                  </a:lnTo>
                  <a:lnTo>
                    <a:pt x="13983" y="21693"/>
                  </a:lnTo>
                  <a:lnTo>
                    <a:pt x="14343" y="21730"/>
                  </a:lnTo>
                  <a:lnTo>
                    <a:pt x="14715" y="21730"/>
                  </a:lnTo>
                  <a:lnTo>
                    <a:pt x="15075" y="21730"/>
                  </a:lnTo>
                  <a:lnTo>
                    <a:pt x="15446" y="21655"/>
                  </a:lnTo>
                  <a:lnTo>
                    <a:pt x="15794" y="21581"/>
                  </a:lnTo>
                  <a:lnTo>
                    <a:pt x="16132" y="21432"/>
                  </a:lnTo>
                  <a:lnTo>
                    <a:pt x="16458" y="21302"/>
                  </a:lnTo>
                  <a:lnTo>
                    <a:pt x="16740" y="21078"/>
                  </a:lnTo>
                  <a:lnTo>
                    <a:pt x="16976" y="20836"/>
                  </a:lnTo>
                  <a:lnTo>
                    <a:pt x="17043" y="20650"/>
                  </a:lnTo>
                  <a:lnTo>
                    <a:pt x="17088" y="20426"/>
                  </a:lnTo>
                  <a:lnTo>
                    <a:pt x="17133" y="20222"/>
                  </a:lnTo>
                  <a:lnTo>
                    <a:pt x="17156" y="19980"/>
                  </a:lnTo>
                  <a:lnTo>
                    <a:pt x="17167" y="19477"/>
                  </a:lnTo>
                  <a:lnTo>
                    <a:pt x="17167" y="18974"/>
                  </a:lnTo>
                  <a:lnTo>
                    <a:pt x="17156" y="18397"/>
                  </a:lnTo>
                  <a:lnTo>
                    <a:pt x="17111" y="17820"/>
                  </a:lnTo>
                  <a:lnTo>
                    <a:pt x="17066" y="17261"/>
                  </a:lnTo>
                  <a:lnTo>
                    <a:pt x="16998" y="16646"/>
                  </a:lnTo>
                  <a:lnTo>
                    <a:pt x="16852" y="15511"/>
                  </a:lnTo>
                  <a:lnTo>
                    <a:pt x="16740" y="14393"/>
                  </a:lnTo>
                  <a:lnTo>
                    <a:pt x="16717" y="13928"/>
                  </a:lnTo>
                  <a:lnTo>
                    <a:pt x="16695" y="13462"/>
                  </a:lnTo>
                  <a:lnTo>
                    <a:pt x="16717" y="13071"/>
                  </a:lnTo>
                  <a:lnTo>
                    <a:pt x="16785" y="12755"/>
                  </a:lnTo>
                  <a:lnTo>
                    <a:pt x="16852" y="12419"/>
                  </a:lnTo>
                  <a:lnTo>
                    <a:pt x="16953" y="12140"/>
                  </a:lnTo>
                  <a:lnTo>
                    <a:pt x="17088" y="11898"/>
                  </a:lnTo>
                  <a:lnTo>
                    <a:pt x="17212" y="11675"/>
                  </a:lnTo>
                  <a:lnTo>
                    <a:pt x="17370" y="11470"/>
                  </a:lnTo>
                  <a:lnTo>
                    <a:pt x="17516" y="11284"/>
                  </a:lnTo>
                  <a:lnTo>
                    <a:pt x="17696" y="11135"/>
                  </a:lnTo>
                  <a:lnTo>
                    <a:pt x="17865" y="11042"/>
                  </a:lnTo>
                  <a:lnTo>
                    <a:pt x="18033" y="10930"/>
                  </a:lnTo>
                  <a:lnTo>
                    <a:pt x="18213" y="10893"/>
                  </a:lnTo>
                  <a:lnTo>
                    <a:pt x="18382" y="10893"/>
                  </a:lnTo>
                  <a:lnTo>
                    <a:pt x="18551" y="10967"/>
                  </a:lnTo>
                  <a:lnTo>
                    <a:pt x="18708" y="11042"/>
                  </a:lnTo>
                  <a:lnTo>
                    <a:pt x="18855" y="11172"/>
                  </a:lnTo>
                  <a:lnTo>
                    <a:pt x="19012" y="11358"/>
                  </a:lnTo>
                  <a:lnTo>
                    <a:pt x="19136" y="11600"/>
                  </a:lnTo>
                  <a:lnTo>
                    <a:pt x="19271" y="11861"/>
                  </a:lnTo>
                  <a:lnTo>
                    <a:pt x="19440" y="12028"/>
                  </a:lnTo>
                  <a:lnTo>
                    <a:pt x="19608" y="12177"/>
                  </a:lnTo>
                  <a:lnTo>
                    <a:pt x="19822" y="12289"/>
                  </a:lnTo>
                  <a:lnTo>
                    <a:pt x="20025" y="12289"/>
                  </a:lnTo>
                  <a:lnTo>
                    <a:pt x="20238" y="12289"/>
                  </a:lnTo>
                  <a:lnTo>
                    <a:pt x="20452" y="12215"/>
                  </a:lnTo>
                  <a:lnTo>
                    <a:pt x="20643" y="12103"/>
                  </a:lnTo>
                  <a:lnTo>
                    <a:pt x="20846" y="11973"/>
                  </a:lnTo>
                  <a:lnTo>
                    <a:pt x="21037" y="11786"/>
                  </a:lnTo>
                  <a:lnTo>
                    <a:pt x="21206" y="11563"/>
                  </a:lnTo>
                  <a:lnTo>
                    <a:pt x="21363" y="11321"/>
                  </a:lnTo>
                  <a:lnTo>
                    <a:pt x="21465" y="11079"/>
                  </a:lnTo>
                  <a:lnTo>
                    <a:pt x="21577" y="10744"/>
                  </a:lnTo>
                  <a:lnTo>
                    <a:pt x="21622" y="10427"/>
                  </a:lnTo>
                  <a:lnTo>
                    <a:pt x="21645" y="10111"/>
                  </a:lnTo>
                  <a:lnTo>
                    <a:pt x="21622" y="9608"/>
                  </a:lnTo>
                  <a:lnTo>
                    <a:pt x="21577" y="9142"/>
                  </a:lnTo>
                  <a:lnTo>
                    <a:pt x="21465" y="8751"/>
                  </a:lnTo>
                  <a:lnTo>
                    <a:pt x="21363" y="8397"/>
                  </a:lnTo>
                  <a:lnTo>
                    <a:pt x="21206" y="8062"/>
                  </a:lnTo>
                  <a:lnTo>
                    <a:pt x="21037" y="7820"/>
                  </a:lnTo>
                  <a:lnTo>
                    <a:pt x="20846" y="7597"/>
                  </a:lnTo>
                  <a:lnTo>
                    <a:pt x="20643" y="7429"/>
                  </a:lnTo>
                  <a:lnTo>
                    <a:pt x="20452" y="7317"/>
                  </a:lnTo>
                  <a:lnTo>
                    <a:pt x="20238" y="7206"/>
                  </a:lnTo>
                  <a:lnTo>
                    <a:pt x="20025" y="7168"/>
                  </a:lnTo>
                  <a:lnTo>
                    <a:pt x="19822" y="7206"/>
                  </a:lnTo>
                  <a:lnTo>
                    <a:pt x="19608" y="7243"/>
                  </a:lnTo>
                  <a:lnTo>
                    <a:pt x="19440" y="7355"/>
                  </a:lnTo>
                  <a:lnTo>
                    <a:pt x="19271" y="7504"/>
                  </a:lnTo>
                  <a:lnTo>
                    <a:pt x="19136" y="7708"/>
                  </a:lnTo>
                  <a:lnTo>
                    <a:pt x="19012" y="7895"/>
                  </a:lnTo>
                  <a:lnTo>
                    <a:pt x="18832" y="8025"/>
                  </a:lnTo>
                  <a:lnTo>
                    <a:pt x="18663" y="8174"/>
                  </a:lnTo>
                  <a:lnTo>
                    <a:pt x="18472" y="8248"/>
                  </a:lnTo>
                  <a:lnTo>
                    <a:pt x="18270" y="8286"/>
                  </a:lnTo>
                  <a:lnTo>
                    <a:pt x="18078" y="8323"/>
                  </a:lnTo>
                  <a:lnTo>
                    <a:pt x="17887" y="8323"/>
                  </a:lnTo>
                  <a:lnTo>
                    <a:pt x="17696" y="8248"/>
                  </a:lnTo>
                  <a:lnTo>
                    <a:pt x="17493" y="8174"/>
                  </a:lnTo>
                  <a:lnTo>
                    <a:pt x="17302" y="8062"/>
                  </a:lnTo>
                  <a:lnTo>
                    <a:pt x="17133" y="7969"/>
                  </a:lnTo>
                  <a:lnTo>
                    <a:pt x="16976" y="7783"/>
                  </a:lnTo>
                  <a:lnTo>
                    <a:pt x="16852" y="7597"/>
                  </a:lnTo>
                  <a:lnTo>
                    <a:pt x="16740" y="7429"/>
                  </a:lnTo>
                  <a:lnTo>
                    <a:pt x="16672" y="7168"/>
                  </a:lnTo>
                  <a:lnTo>
                    <a:pt x="16638" y="6926"/>
                  </a:lnTo>
                  <a:lnTo>
                    <a:pt x="16616" y="6498"/>
                  </a:lnTo>
                  <a:lnTo>
                    <a:pt x="16616" y="5772"/>
                  </a:lnTo>
                  <a:lnTo>
                    <a:pt x="16650" y="4915"/>
                  </a:lnTo>
                  <a:lnTo>
                    <a:pt x="16695" y="3928"/>
                  </a:lnTo>
                  <a:lnTo>
                    <a:pt x="16762" y="2960"/>
                  </a:lnTo>
                  <a:lnTo>
                    <a:pt x="16830" y="1992"/>
                  </a:lnTo>
                  <a:lnTo>
                    <a:pt x="16908" y="1173"/>
                  </a:lnTo>
                  <a:lnTo>
                    <a:pt x="16976" y="521"/>
                  </a:lnTo>
                  <a:lnTo>
                    <a:pt x="16953" y="521"/>
                  </a:lnTo>
                  <a:lnTo>
                    <a:pt x="16931" y="521"/>
                  </a:lnTo>
                  <a:lnTo>
                    <a:pt x="16267" y="484"/>
                  </a:lnTo>
                  <a:lnTo>
                    <a:pt x="15637" y="428"/>
                  </a:lnTo>
                  <a:lnTo>
                    <a:pt x="15063" y="353"/>
                  </a:lnTo>
                  <a:lnTo>
                    <a:pt x="14523" y="279"/>
                  </a:lnTo>
                  <a:lnTo>
                    <a:pt x="14040" y="167"/>
                  </a:lnTo>
                  <a:lnTo>
                    <a:pt x="13635" y="93"/>
                  </a:lnTo>
                  <a:lnTo>
                    <a:pt x="13331" y="18"/>
                  </a:lnTo>
                  <a:lnTo>
                    <a:pt x="13117" y="18"/>
                  </a:lnTo>
                  <a:lnTo>
                    <a:pt x="12982" y="18"/>
                  </a:lnTo>
                  <a:lnTo>
                    <a:pt x="12858" y="130"/>
                  </a:lnTo>
                  <a:lnTo>
                    <a:pt x="12723" y="279"/>
                  </a:lnTo>
                  <a:lnTo>
                    <a:pt x="12622" y="446"/>
                  </a:lnTo>
                  <a:lnTo>
                    <a:pt x="12510" y="670"/>
                  </a:lnTo>
                  <a:lnTo>
                    <a:pt x="12419" y="912"/>
                  </a:lnTo>
                  <a:lnTo>
                    <a:pt x="12363" y="1210"/>
                  </a:lnTo>
                  <a:lnTo>
                    <a:pt x="12318" y="1526"/>
                  </a:lnTo>
                  <a:lnTo>
                    <a:pt x="12273" y="1843"/>
                  </a:lnTo>
                  <a:lnTo>
                    <a:pt x="12251" y="2215"/>
                  </a:lnTo>
                  <a:lnTo>
                    <a:pt x="12273" y="2532"/>
                  </a:lnTo>
                  <a:lnTo>
                    <a:pt x="12318" y="2886"/>
                  </a:lnTo>
                  <a:lnTo>
                    <a:pt x="12386" y="3240"/>
                  </a:lnTo>
                  <a:lnTo>
                    <a:pt x="12464" y="3556"/>
                  </a:lnTo>
                  <a:lnTo>
                    <a:pt x="12577" y="3891"/>
                  </a:lnTo>
                  <a:lnTo>
                    <a:pt x="12746" y="4171"/>
                  </a:lnTo>
                  <a:lnTo>
                    <a:pt x="12926" y="4487"/>
                  </a:lnTo>
                  <a:lnTo>
                    <a:pt x="13050" y="4860"/>
                  </a:lnTo>
                  <a:lnTo>
                    <a:pt x="13162" y="5251"/>
                  </a:lnTo>
                  <a:lnTo>
                    <a:pt x="13218" y="5604"/>
                  </a:lnTo>
                  <a:lnTo>
                    <a:pt x="13263" y="5995"/>
                  </a:lnTo>
                  <a:lnTo>
                    <a:pt x="13241" y="6386"/>
                  </a:lnTo>
                  <a:lnTo>
                    <a:pt x="13218" y="6740"/>
                  </a:lnTo>
                  <a:lnTo>
                    <a:pt x="13139" y="7094"/>
                  </a:lnTo>
                  <a:lnTo>
                    <a:pt x="13050" y="7429"/>
                  </a:lnTo>
                  <a:lnTo>
                    <a:pt x="12903" y="7746"/>
                  </a:lnTo>
                  <a:lnTo>
                    <a:pt x="12723" y="8025"/>
                  </a:lnTo>
                  <a:lnTo>
                    <a:pt x="12532" y="8286"/>
                  </a:lnTo>
                  <a:lnTo>
                    <a:pt x="12318" y="8491"/>
                  </a:lnTo>
                  <a:lnTo>
                    <a:pt x="12060" y="8677"/>
                  </a:lnTo>
                  <a:lnTo>
                    <a:pt x="11756" y="8788"/>
                  </a:lnTo>
                  <a:lnTo>
                    <a:pt x="11452" y="8826"/>
                  </a:lnTo>
                  <a:lnTo>
                    <a:pt x="11283" y="8826"/>
                  </a:lnTo>
                  <a:lnTo>
                    <a:pt x="11126" y="8826"/>
                  </a:lnTo>
                  <a:lnTo>
                    <a:pt x="11002" y="8788"/>
                  </a:lnTo>
                  <a:lnTo>
                    <a:pt x="10845" y="8714"/>
                  </a:lnTo>
                  <a:lnTo>
                    <a:pt x="10721" y="8640"/>
                  </a:lnTo>
                  <a:lnTo>
                    <a:pt x="10608" y="8565"/>
                  </a:lnTo>
                  <a:lnTo>
                    <a:pt x="10485" y="8453"/>
                  </a:lnTo>
                  <a:lnTo>
                    <a:pt x="10372" y="8323"/>
                  </a:lnTo>
                  <a:lnTo>
                    <a:pt x="10181" y="8062"/>
                  </a:lnTo>
                  <a:lnTo>
                    <a:pt x="10035" y="7746"/>
                  </a:lnTo>
                  <a:lnTo>
                    <a:pt x="9900" y="7392"/>
                  </a:lnTo>
                  <a:lnTo>
                    <a:pt x="9787" y="7001"/>
                  </a:lnTo>
                  <a:lnTo>
                    <a:pt x="9731" y="6610"/>
                  </a:lnTo>
                  <a:lnTo>
                    <a:pt x="9686" y="6219"/>
                  </a:lnTo>
                  <a:lnTo>
                    <a:pt x="9663" y="5772"/>
                  </a:lnTo>
                  <a:lnTo>
                    <a:pt x="9686" y="5381"/>
                  </a:lnTo>
                  <a:lnTo>
                    <a:pt x="9753" y="4990"/>
                  </a:lnTo>
                  <a:lnTo>
                    <a:pt x="9832" y="4636"/>
                  </a:lnTo>
                  <a:lnTo>
                    <a:pt x="9945" y="4320"/>
                  </a:lnTo>
                  <a:lnTo>
                    <a:pt x="10068" y="4022"/>
                  </a:lnTo>
                  <a:lnTo>
                    <a:pt x="10203" y="3817"/>
                  </a:lnTo>
                  <a:lnTo>
                    <a:pt x="10316" y="3593"/>
                  </a:lnTo>
                  <a:lnTo>
                    <a:pt x="10395" y="3351"/>
                  </a:lnTo>
                  <a:lnTo>
                    <a:pt x="10462" y="3109"/>
                  </a:lnTo>
                  <a:lnTo>
                    <a:pt x="10507" y="2848"/>
                  </a:lnTo>
                  <a:lnTo>
                    <a:pt x="10530" y="2606"/>
                  </a:lnTo>
                  <a:lnTo>
                    <a:pt x="10507" y="2346"/>
                  </a:lnTo>
                  <a:lnTo>
                    <a:pt x="10462" y="2141"/>
                  </a:lnTo>
                  <a:lnTo>
                    <a:pt x="10395" y="1880"/>
                  </a:lnTo>
                  <a:lnTo>
                    <a:pt x="10293" y="1638"/>
                  </a:lnTo>
                  <a:lnTo>
                    <a:pt x="10158" y="1415"/>
                  </a:lnTo>
                  <a:lnTo>
                    <a:pt x="9967" y="1210"/>
                  </a:lnTo>
                  <a:lnTo>
                    <a:pt x="9753" y="986"/>
                  </a:lnTo>
                  <a:lnTo>
                    <a:pt x="9495" y="819"/>
                  </a:lnTo>
                  <a:lnTo>
                    <a:pt x="9191" y="670"/>
                  </a:lnTo>
                  <a:lnTo>
                    <a:pt x="8842" y="521"/>
                  </a:lnTo>
                  <a:lnTo>
                    <a:pt x="8471" y="446"/>
                  </a:lnTo>
                  <a:lnTo>
                    <a:pt x="7998" y="428"/>
                  </a:lnTo>
                  <a:lnTo>
                    <a:pt x="7413" y="428"/>
                  </a:lnTo>
                  <a:lnTo>
                    <a:pt x="6817" y="446"/>
                  </a:lnTo>
                  <a:lnTo>
                    <a:pt x="6187" y="521"/>
                  </a:lnTo>
                  <a:lnTo>
                    <a:pt x="5602" y="633"/>
                  </a:lnTo>
                  <a:lnTo>
                    <a:pt x="5107" y="744"/>
                  </a:lnTo>
                  <a:lnTo>
                    <a:pt x="4725" y="856"/>
                  </a:lnTo>
                  <a:lnTo>
                    <a:pt x="4848" y="1564"/>
                  </a:lnTo>
                  <a:lnTo>
                    <a:pt x="5028" y="2495"/>
                  </a:lnTo>
                  <a:lnTo>
                    <a:pt x="5175" y="3556"/>
                  </a:lnTo>
                  <a:lnTo>
                    <a:pt x="5298" y="4673"/>
                  </a:lnTo>
                  <a:lnTo>
                    <a:pt x="5343" y="5213"/>
                  </a:lnTo>
                  <a:lnTo>
                    <a:pt x="5388" y="5753"/>
                  </a:lnTo>
                  <a:lnTo>
                    <a:pt x="5411" y="6275"/>
                  </a:lnTo>
                  <a:lnTo>
                    <a:pt x="5411" y="6740"/>
                  </a:lnTo>
                  <a:lnTo>
                    <a:pt x="5366" y="7168"/>
                  </a:lnTo>
                  <a:lnTo>
                    <a:pt x="5321" y="7541"/>
                  </a:lnTo>
                  <a:lnTo>
                    <a:pt x="5287" y="7708"/>
                  </a:lnTo>
                  <a:lnTo>
                    <a:pt x="5242" y="7857"/>
                  </a:lnTo>
                  <a:lnTo>
                    <a:pt x="5197" y="7969"/>
                  </a:lnTo>
                  <a:lnTo>
                    <a:pt x="5130" y="8062"/>
                  </a:lnTo>
                  <a:lnTo>
                    <a:pt x="5006" y="8248"/>
                  </a:lnTo>
                  <a:lnTo>
                    <a:pt x="4848" y="8397"/>
                  </a:lnTo>
                  <a:lnTo>
                    <a:pt x="4725" y="8528"/>
                  </a:lnTo>
                  <a:lnTo>
                    <a:pt x="4567" y="8640"/>
                  </a:lnTo>
                  <a:lnTo>
                    <a:pt x="4421" y="8714"/>
                  </a:lnTo>
                  <a:lnTo>
                    <a:pt x="4263" y="8751"/>
                  </a:lnTo>
                  <a:lnTo>
                    <a:pt x="4095" y="8788"/>
                  </a:lnTo>
                  <a:lnTo>
                    <a:pt x="3948" y="8788"/>
                  </a:lnTo>
                  <a:lnTo>
                    <a:pt x="3791" y="8751"/>
                  </a:lnTo>
                  <a:lnTo>
                    <a:pt x="3667" y="8714"/>
                  </a:lnTo>
                  <a:lnTo>
                    <a:pt x="3510" y="8677"/>
                  </a:lnTo>
                  <a:lnTo>
                    <a:pt x="3386" y="8602"/>
                  </a:lnTo>
                  <a:lnTo>
                    <a:pt x="3251" y="8491"/>
                  </a:lnTo>
                  <a:lnTo>
                    <a:pt x="3127" y="8360"/>
                  </a:lnTo>
                  <a:lnTo>
                    <a:pt x="3015" y="8248"/>
                  </a:lnTo>
                  <a:lnTo>
                    <a:pt x="2925" y="8062"/>
                  </a:lnTo>
                  <a:lnTo>
                    <a:pt x="2778" y="7857"/>
                  </a:lnTo>
                  <a:lnTo>
                    <a:pt x="2610" y="7671"/>
                  </a:lnTo>
                  <a:lnTo>
                    <a:pt x="2407" y="7541"/>
                  </a:lnTo>
                  <a:lnTo>
                    <a:pt x="2171" y="7466"/>
                  </a:lnTo>
                  <a:lnTo>
                    <a:pt x="1957" y="7429"/>
                  </a:lnTo>
                  <a:lnTo>
                    <a:pt x="1698" y="7429"/>
                  </a:lnTo>
                  <a:lnTo>
                    <a:pt x="1462" y="7466"/>
                  </a:lnTo>
                  <a:lnTo>
                    <a:pt x="1226" y="7559"/>
                  </a:lnTo>
                  <a:lnTo>
                    <a:pt x="989" y="7708"/>
                  </a:lnTo>
                  <a:lnTo>
                    <a:pt x="776" y="7932"/>
                  </a:lnTo>
                  <a:lnTo>
                    <a:pt x="551" y="8211"/>
                  </a:lnTo>
                  <a:lnTo>
                    <a:pt x="382" y="8528"/>
                  </a:lnTo>
                  <a:lnTo>
                    <a:pt x="315" y="8714"/>
                  </a:lnTo>
                  <a:lnTo>
                    <a:pt x="236" y="8919"/>
                  </a:lnTo>
                  <a:lnTo>
                    <a:pt x="191" y="9142"/>
                  </a:lnTo>
                  <a:lnTo>
                    <a:pt x="123" y="9347"/>
                  </a:lnTo>
                  <a:lnTo>
                    <a:pt x="78" y="9608"/>
                  </a:lnTo>
                  <a:lnTo>
                    <a:pt x="56" y="9887"/>
                  </a:lnTo>
                  <a:lnTo>
                    <a:pt x="33" y="10185"/>
                  </a:lnTo>
                  <a:lnTo>
                    <a:pt x="33" y="10464"/>
                  </a:lnTo>
                  <a:lnTo>
                    <a:pt x="33" y="10706"/>
                  </a:lnTo>
                  <a:lnTo>
                    <a:pt x="56" y="10967"/>
                  </a:lnTo>
                  <a:lnTo>
                    <a:pt x="78" y="11172"/>
                  </a:lnTo>
                  <a:lnTo>
                    <a:pt x="123" y="11395"/>
                  </a:lnTo>
                  <a:lnTo>
                    <a:pt x="168" y="11600"/>
                  </a:lnTo>
                  <a:lnTo>
                    <a:pt x="236" y="11786"/>
                  </a:lnTo>
                  <a:lnTo>
                    <a:pt x="292" y="11973"/>
                  </a:lnTo>
                  <a:lnTo>
                    <a:pt x="382" y="12140"/>
                  </a:lnTo>
                  <a:lnTo>
                    <a:pt x="540" y="12419"/>
                  </a:lnTo>
                  <a:lnTo>
                    <a:pt x="731" y="12680"/>
                  </a:lnTo>
                  <a:lnTo>
                    <a:pt x="944" y="12866"/>
                  </a:lnTo>
                  <a:lnTo>
                    <a:pt x="1158" y="12997"/>
                  </a:lnTo>
                  <a:lnTo>
                    <a:pt x="1395" y="13108"/>
                  </a:lnTo>
                  <a:lnTo>
                    <a:pt x="1608" y="13183"/>
                  </a:lnTo>
                  <a:lnTo>
                    <a:pt x="1856" y="13183"/>
                  </a:lnTo>
                  <a:lnTo>
                    <a:pt x="2070" y="13146"/>
                  </a:lnTo>
                  <a:lnTo>
                    <a:pt x="2261" y="13071"/>
                  </a:lnTo>
                  <a:lnTo>
                    <a:pt x="2430" y="12960"/>
                  </a:lnTo>
                  <a:lnTo>
                    <a:pt x="2587" y="12792"/>
                  </a:lnTo>
                  <a:lnTo>
                    <a:pt x="2688" y="12606"/>
                  </a:lnTo>
                  <a:lnTo>
                    <a:pt x="2801" y="12419"/>
                  </a:lnTo>
                  <a:lnTo>
                    <a:pt x="2925" y="12289"/>
                  </a:lnTo>
                  <a:lnTo>
                    <a:pt x="3082" y="12177"/>
                  </a:lnTo>
                  <a:lnTo>
                    <a:pt x="3228" y="12103"/>
                  </a:lnTo>
                  <a:lnTo>
                    <a:pt x="3408" y="12103"/>
                  </a:lnTo>
                  <a:lnTo>
                    <a:pt x="3577" y="12103"/>
                  </a:lnTo>
                  <a:lnTo>
                    <a:pt x="3723" y="12177"/>
                  </a:lnTo>
                  <a:lnTo>
                    <a:pt x="3903" y="12252"/>
                  </a:lnTo>
                  <a:lnTo>
                    <a:pt x="4072" y="12364"/>
                  </a:lnTo>
                  <a:lnTo>
                    <a:pt x="4230" y="12494"/>
                  </a:lnTo>
                  <a:lnTo>
                    <a:pt x="4353" y="12643"/>
                  </a:lnTo>
                  <a:lnTo>
                    <a:pt x="4488" y="12829"/>
                  </a:lnTo>
                  <a:lnTo>
                    <a:pt x="4567" y="13034"/>
                  </a:lnTo>
                  <a:lnTo>
                    <a:pt x="4657" y="13257"/>
                  </a:lnTo>
                  <a:lnTo>
                    <a:pt x="4702" y="13462"/>
                  </a:lnTo>
                  <a:lnTo>
                    <a:pt x="4725" y="13686"/>
                  </a:lnTo>
                  <a:lnTo>
                    <a:pt x="4702" y="14282"/>
                  </a:lnTo>
                  <a:lnTo>
                    <a:pt x="4657" y="15045"/>
                  </a:lnTo>
                  <a:lnTo>
                    <a:pt x="4612" y="15976"/>
                  </a:lnTo>
                  <a:lnTo>
                    <a:pt x="4590" y="16926"/>
                  </a:lnTo>
                  <a:lnTo>
                    <a:pt x="4567" y="17968"/>
                  </a:lnTo>
                  <a:lnTo>
                    <a:pt x="4567" y="19011"/>
                  </a:lnTo>
                  <a:lnTo>
                    <a:pt x="4590" y="19514"/>
                  </a:lnTo>
                  <a:lnTo>
                    <a:pt x="4612" y="19980"/>
                  </a:lnTo>
                  <a:lnTo>
                    <a:pt x="4657" y="20426"/>
                  </a:lnTo>
                  <a:lnTo>
                    <a:pt x="4725" y="20836"/>
                  </a:lnTo>
                  <a:lnTo>
                    <a:pt x="4848" y="20929"/>
                  </a:lnTo>
                  <a:lnTo>
                    <a:pt x="5040" y="21004"/>
                  </a:lnTo>
                  <a:lnTo>
                    <a:pt x="5265" y="21078"/>
                  </a:lnTo>
                  <a:lnTo>
                    <a:pt x="5478" y="21115"/>
                  </a:lnTo>
                  <a:lnTo>
                    <a:pt x="6041" y="21115"/>
                  </a:lnTo>
                  <a:lnTo>
                    <a:pt x="6637" y="21078"/>
                  </a:lnTo>
                  <a:lnTo>
                    <a:pt x="7312" y="21004"/>
                  </a:lnTo>
                  <a:lnTo>
                    <a:pt x="7998" y="20929"/>
                  </a:lnTo>
                  <a:lnTo>
                    <a:pt x="8696" y="20855"/>
                  </a:lnTo>
                  <a:lnTo>
                    <a:pt x="9360" y="20836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Puzzle2"/>
            <p:cNvSpPr>
              <a:spLocks noEditPoints="1" noChangeArrowheads="1"/>
            </p:cNvSpPr>
            <p:nvPr/>
          </p:nvSpPr>
          <p:spPr bwMode="auto">
            <a:xfrm>
              <a:off x="6226055" y="3399237"/>
              <a:ext cx="1564226" cy="1582123"/>
            </a:xfrm>
            <a:custGeom>
              <a:avLst/>
              <a:gdLst>
                <a:gd name="T0" fmla="*/ 11 w 21600"/>
                <a:gd name="T1" fmla="*/ 13386 h 21600"/>
                <a:gd name="T2" fmla="*/ 4202 w 21600"/>
                <a:gd name="T3" fmla="*/ 21161 h 21600"/>
                <a:gd name="T4" fmla="*/ 10400 w 21600"/>
                <a:gd name="T5" fmla="*/ 13909 h 21600"/>
                <a:gd name="T6" fmla="*/ 16821 w 21600"/>
                <a:gd name="T7" fmla="*/ 21190 h 21600"/>
                <a:gd name="T8" fmla="*/ 21600 w 21600"/>
                <a:gd name="T9" fmla="*/ 15083 h 21600"/>
                <a:gd name="T10" fmla="*/ 16889 w 21600"/>
                <a:gd name="T11" fmla="*/ 5739 h 21600"/>
                <a:gd name="T12" fmla="*/ 10800 w 21600"/>
                <a:gd name="T13" fmla="*/ 28 h 21600"/>
                <a:gd name="T14" fmla="*/ 4202 w 21600"/>
                <a:gd name="T15" fmla="*/ 5894 h 21600"/>
                <a:gd name="T16" fmla="*/ 5388 w 21600"/>
                <a:gd name="T17" fmla="*/ 6742 h 21600"/>
                <a:gd name="T18" fmla="*/ 16177 w 21600"/>
                <a:gd name="T19" fmla="*/ 2044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4247" y="12354"/>
                  </a:moveTo>
                  <a:lnTo>
                    <a:pt x="4134" y="12468"/>
                  </a:lnTo>
                  <a:lnTo>
                    <a:pt x="4010" y="12581"/>
                  </a:lnTo>
                  <a:lnTo>
                    <a:pt x="3897" y="12637"/>
                  </a:lnTo>
                  <a:lnTo>
                    <a:pt x="3773" y="12694"/>
                  </a:lnTo>
                  <a:lnTo>
                    <a:pt x="3637" y="12694"/>
                  </a:lnTo>
                  <a:lnTo>
                    <a:pt x="3524" y="12694"/>
                  </a:lnTo>
                  <a:lnTo>
                    <a:pt x="3400" y="12665"/>
                  </a:lnTo>
                  <a:lnTo>
                    <a:pt x="3287" y="12609"/>
                  </a:lnTo>
                  <a:lnTo>
                    <a:pt x="3027" y="12496"/>
                  </a:lnTo>
                  <a:lnTo>
                    <a:pt x="2790" y="12340"/>
                  </a:lnTo>
                  <a:lnTo>
                    <a:pt x="2530" y="12142"/>
                  </a:lnTo>
                  <a:lnTo>
                    <a:pt x="2293" y="11987"/>
                  </a:lnTo>
                  <a:lnTo>
                    <a:pt x="2033" y="11817"/>
                  </a:lnTo>
                  <a:lnTo>
                    <a:pt x="1773" y="11676"/>
                  </a:lnTo>
                  <a:lnTo>
                    <a:pt x="1638" y="11662"/>
                  </a:lnTo>
                  <a:lnTo>
                    <a:pt x="1513" y="11634"/>
                  </a:lnTo>
                  <a:lnTo>
                    <a:pt x="1378" y="11634"/>
                  </a:lnTo>
                  <a:lnTo>
                    <a:pt x="1253" y="11634"/>
                  </a:lnTo>
                  <a:lnTo>
                    <a:pt x="1118" y="11662"/>
                  </a:lnTo>
                  <a:lnTo>
                    <a:pt x="971" y="11732"/>
                  </a:lnTo>
                  <a:lnTo>
                    <a:pt x="835" y="11817"/>
                  </a:lnTo>
                  <a:lnTo>
                    <a:pt x="711" y="11959"/>
                  </a:lnTo>
                  <a:lnTo>
                    <a:pt x="553" y="12086"/>
                  </a:lnTo>
                  <a:lnTo>
                    <a:pt x="429" y="12284"/>
                  </a:lnTo>
                  <a:lnTo>
                    <a:pt x="271" y="12524"/>
                  </a:lnTo>
                  <a:lnTo>
                    <a:pt x="146" y="12793"/>
                  </a:lnTo>
                  <a:lnTo>
                    <a:pt x="79" y="12962"/>
                  </a:lnTo>
                  <a:lnTo>
                    <a:pt x="33" y="13146"/>
                  </a:lnTo>
                  <a:lnTo>
                    <a:pt x="11" y="13386"/>
                  </a:lnTo>
                  <a:lnTo>
                    <a:pt x="11" y="13641"/>
                  </a:lnTo>
                  <a:lnTo>
                    <a:pt x="33" y="13881"/>
                  </a:lnTo>
                  <a:lnTo>
                    <a:pt x="101" y="14150"/>
                  </a:lnTo>
                  <a:lnTo>
                    <a:pt x="192" y="14404"/>
                  </a:lnTo>
                  <a:lnTo>
                    <a:pt x="293" y="14645"/>
                  </a:lnTo>
                  <a:lnTo>
                    <a:pt x="451" y="14857"/>
                  </a:lnTo>
                  <a:lnTo>
                    <a:pt x="621" y="15054"/>
                  </a:lnTo>
                  <a:lnTo>
                    <a:pt x="734" y="15125"/>
                  </a:lnTo>
                  <a:lnTo>
                    <a:pt x="835" y="15210"/>
                  </a:lnTo>
                  <a:lnTo>
                    <a:pt x="948" y="15267"/>
                  </a:lnTo>
                  <a:lnTo>
                    <a:pt x="1084" y="15323"/>
                  </a:lnTo>
                  <a:lnTo>
                    <a:pt x="1208" y="15351"/>
                  </a:lnTo>
                  <a:lnTo>
                    <a:pt x="1355" y="15380"/>
                  </a:lnTo>
                  <a:lnTo>
                    <a:pt x="1513" y="15380"/>
                  </a:lnTo>
                  <a:lnTo>
                    <a:pt x="1683" y="15380"/>
                  </a:lnTo>
                  <a:lnTo>
                    <a:pt x="1864" y="15351"/>
                  </a:lnTo>
                  <a:lnTo>
                    <a:pt x="2033" y="15323"/>
                  </a:lnTo>
                  <a:lnTo>
                    <a:pt x="2225" y="15238"/>
                  </a:lnTo>
                  <a:lnTo>
                    <a:pt x="2428" y="15153"/>
                  </a:lnTo>
                  <a:lnTo>
                    <a:pt x="2745" y="15026"/>
                  </a:lnTo>
                  <a:lnTo>
                    <a:pt x="3005" y="14913"/>
                  </a:lnTo>
                  <a:lnTo>
                    <a:pt x="3264" y="14828"/>
                  </a:lnTo>
                  <a:lnTo>
                    <a:pt x="3513" y="14800"/>
                  </a:lnTo>
                  <a:lnTo>
                    <a:pt x="3615" y="14828"/>
                  </a:lnTo>
                  <a:lnTo>
                    <a:pt x="3728" y="14857"/>
                  </a:lnTo>
                  <a:lnTo>
                    <a:pt x="3807" y="14913"/>
                  </a:lnTo>
                  <a:lnTo>
                    <a:pt x="3920" y="14998"/>
                  </a:lnTo>
                  <a:lnTo>
                    <a:pt x="4010" y="15097"/>
                  </a:lnTo>
                  <a:lnTo>
                    <a:pt x="4089" y="15238"/>
                  </a:lnTo>
                  <a:lnTo>
                    <a:pt x="4179" y="15408"/>
                  </a:lnTo>
                  <a:lnTo>
                    <a:pt x="4247" y="15620"/>
                  </a:lnTo>
                  <a:lnTo>
                    <a:pt x="4326" y="15860"/>
                  </a:lnTo>
                  <a:lnTo>
                    <a:pt x="4394" y="16129"/>
                  </a:lnTo>
                  <a:lnTo>
                    <a:pt x="4439" y="16440"/>
                  </a:lnTo>
                  <a:lnTo>
                    <a:pt x="4507" y="16737"/>
                  </a:lnTo>
                  <a:lnTo>
                    <a:pt x="4552" y="17090"/>
                  </a:lnTo>
                  <a:lnTo>
                    <a:pt x="4575" y="17443"/>
                  </a:lnTo>
                  <a:lnTo>
                    <a:pt x="4586" y="17825"/>
                  </a:lnTo>
                  <a:lnTo>
                    <a:pt x="4586" y="18193"/>
                  </a:lnTo>
                  <a:lnTo>
                    <a:pt x="4586" y="18574"/>
                  </a:lnTo>
                  <a:lnTo>
                    <a:pt x="4586" y="18984"/>
                  </a:lnTo>
                  <a:lnTo>
                    <a:pt x="4552" y="19366"/>
                  </a:lnTo>
                  <a:lnTo>
                    <a:pt x="4507" y="19748"/>
                  </a:lnTo>
                  <a:lnTo>
                    <a:pt x="4462" y="20129"/>
                  </a:lnTo>
                  <a:lnTo>
                    <a:pt x="4371" y="20483"/>
                  </a:lnTo>
                  <a:lnTo>
                    <a:pt x="4292" y="20836"/>
                  </a:lnTo>
                  <a:lnTo>
                    <a:pt x="4202" y="21161"/>
                  </a:lnTo>
                  <a:lnTo>
                    <a:pt x="4744" y="21161"/>
                  </a:lnTo>
                  <a:lnTo>
                    <a:pt x="5264" y="21161"/>
                  </a:lnTo>
                  <a:lnTo>
                    <a:pt x="5784" y="21161"/>
                  </a:lnTo>
                  <a:lnTo>
                    <a:pt x="6235" y="21161"/>
                  </a:lnTo>
                  <a:lnTo>
                    <a:pt x="6676" y="21161"/>
                  </a:lnTo>
                  <a:lnTo>
                    <a:pt x="7060" y="21161"/>
                  </a:lnTo>
                  <a:lnTo>
                    <a:pt x="7410" y="21161"/>
                  </a:lnTo>
                  <a:lnTo>
                    <a:pt x="7670" y="21161"/>
                  </a:lnTo>
                  <a:lnTo>
                    <a:pt x="8020" y="21020"/>
                  </a:lnTo>
                  <a:lnTo>
                    <a:pt x="8303" y="20893"/>
                  </a:lnTo>
                  <a:lnTo>
                    <a:pt x="8563" y="20695"/>
                  </a:lnTo>
                  <a:lnTo>
                    <a:pt x="8800" y="20511"/>
                  </a:lnTo>
                  <a:lnTo>
                    <a:pt x="8969" y="20285"/>
                  </a:lnTo>
                  <a:lnTo>
                    <a:pt x="9150" y="20045"/>
                  </a:lnTo>
                  <a:lnTo>
                    <a:pt x="9252" y="19804"/>
                  </a:lnTo>
                  <a:lnTo>
                    <a:pt x="9342" y="19550"/>
                  </a:lnTo>
                  <a:lnTo>
                    <a:pt x="9410" y="19281"/>
                  </a:lnTo>
                  <a:lnTo>
                    <a:pt x="9433" y="19013"/>
                  </a:lnTo>
                  <a:lnTo>
                    <a:pt x="9433" y="18744"/>
                  </a:lnTo>
                  <a:lnTo>
                    <a:pt x="9387" y="18504"/>
                  </a:lnTo>
                  <a:lnTo>
                    <a:pt x="9320" y="18221"/>
                  </a:lnTo>
                  <a:lnTo>
                    <a:pt x="9207" y="17981"/>
                  </a:lnTo>
                  <a:lnTo>
                    <a:pt x="9105" y="17740"/>
                  </a:lnTo>
                  <a:lnTo>
                    <a:pt x="8924" y="17514"/>
                  </a:lnTo>
                  <a:lnTo>
                    <a:pt x="8777" y="17274"/>
                  </a:lnTo>
                  <a:lnTo>
                    <a:pt x="8642" y="17034"/>
                  </a:lnTo>
                  <a:lnTo>
                    <a:pt x="8563" y="16765"/>
                  </a:lnTo>
                  <a:lnTo>
                    <a:pt x="8472" y="16468"/>
                  </a:lnTo>
                  <a:lnTo>
                    <a:pt x="8450" y="16157"/>
                  </a:lnTo>
                  <a:lnTo>
                    <a:pt x="8450" y="15860"/>
                  </a:lnTo>
                  <a:lnTo>
                    <a:pt x="8472" y="15563"/>
                  </a:lnTo>
                  <a:lnTo>
                    <a:pt x="8540" y="15267"/>
                  </a:lnTo>
                  <a:lnTo>
                    <a:pt x="8642" y="14998"/>
                  </a:lnTo>
                  <a:lnTo>
                    <a:pt x="8777" y="14729"/>
                  </a:lnTo>
                  <a:lnTo>
                    <a:pt x="8868" y="14616"/>
                  </a:lnTo>
                  <a:lnTo>
                    <a:pt x="8969" y="14475"/>
                  </a:lnTo>
                  <a:lnTo>
                    <a:pt x="9060" y="14376"/>
                  </a:lnTo>
                  <a:lnTo>
                    <a:pt x="9184" y="14291"/>
                  </a:lnTo>
                  <a:lnTo>
                    <a:pt x="9297" y="14206"/>
                  </a:lnTo>
                  <a:lnTo>
                    <a:pt x="9433" y="14121"/>
                  </a:lnTo>
                  <a:lnTo>
                    <a:pt x="9579" y="14051"/>
                  </a:lnTo>
                  <a:lnTo>
                    <a:pt x="9726" y="13994"/>
                  </a:lnTo>
                  <a:lnTo>
                    <a:pt x="9884" y="13938"/>
                  </a:lnTo>
                  <a:lnTo>
                    <a:pt x="10054" y="13909"/>
                  </a:lnTo>
                  <a:lnTo>
                    <a:pt x="10257" y="13881"/>
                  </a:lnTo>
                  <a:lnTo>
                    <a:pt x="10449" y="13881"/>
                  </a:lnTo>
                  <a:lnTo>
                    <a:pt x="10664" y="13881"/>
                  </a:lnTo>
                  <a:lnTo>
                    <a:pt x="10856" y="13909"/>
                  </a:lnTo>
                  <a:lnTo>
                    <a:pt x="11037" y="13966"/>
                  </a:lnTo>
                  <a:lnTo>
                    <a:pt x="11206" y="14023"/>
                  </a:lnTo>
                  <a:lnTo>
                    <a:pt x="11353" y="14093"/>
                  </a:lnTo>
                  <a:lnTo>
                    <a:pt x="11511" y="14178"/>
                  </a:lnTo>
                  <a:lnTo>
                    <a:pt x="11635" y="14263"/>
                  </a:lnTo>
                  <a:lnTo>
                    <a:pt x="11748" y="14376"/>
                  </a:lnTo>
                  <a:lnTo>
                    <a:pt x="11861" y="14475"/>
                  </a:lnTo>
                  <a:lnTo>
                    <a:pt x="11941" y="14616"/>
                  </a:lnTo>
                  <a:lnTo>
                    <a:pt x="12031" y="14758"/>
                  </a:lnTo>
                  <a:lnTo>
                    <a:pt x="12099" y="14885"/>
                  </a:lnTo>
                  <a:lnTo>
                    <a:pt x="12200" y="15210"/>
                  </a:lnTo>
                  <a:lnTo>
                    <a:pt x="12268" y="15507"/>
                  </a:lnTo>
                  <a:lnTo>
                    <a:pt x="12291" y="15832"/>
                  </a:lnTo>
                  <a:lnTo>
                    <a:pt x="12291" y="16157"/>
                  </a:lnTo>
                  <a:lnTo>
                    <a:pt x="12246" y="16482"/>
                  </a:lnTo>
                  <a:lnTo>
                    <a:pt x="12178" y="16807"/>
                  </a:lnTo>
                  <a:lnTo>
                    <a:pt x="12099" y="17090"/>
                  </a:lnTo>
                  <a:lnTo>
                    <a:pt x="12008" y="17330"/>
                  </a:lnTo>
                  <a:lnTo>
                    <a:pt x="11884" y="17542"/>
                  </a:lnTo>
                  <a:lnTo>
                    <a:pt x="11748" y="17712"/>
                  </a:lnTo>
                  <a:lnTo>
                    <a:pt x="11613" y="17839"/>
                  </a:lnTo>
                  <a:lnTo>
                    <a:pt x="11489" y="18037"/>
                  </a:lnTo>
                  <a:lnTo>
                    <a:pt x="11398" y="18221"/>
                  </a:lnTo>
                  <a:lnTo>
                    <a:pt x="11319" y="18447"/>
                  </a:lnTo>
                  <a:lnTo>
                    <a:pt x="11251" y="18659"/>
                  </a:lnTo>
                  <a:lnTo>
                    <a:pt x="11206" y="18900"/>
                  </a:lnTo>
                  <a:lnTo>
                    <a:pt x="11184" y="19154"/>
                  </a:lnTo>
                  <a:lnTo>
                    <a:pt x="11184" y="19423"/>
                  </a:lnTo>
                  <a:lnTo>
                    <a:pt x="11229" y="19663"/>
                  </a:lnTo>
                  <a:lnTo>
                    <a:pt x="11297" y="19903"/>
                  </a:lnTo>
                  <a:lnTo>
                    <a:pt x="11376" y="20158"/>
                  </a:lnTo>
                  <a:lnTo>
                    <a:pt x="11511" y="20398"/>
                  </a:lnTo>
                  <a:lnTo>
                    <a:pt x="11681" y="20610"/>
                  </a:lnTo>
                  <a:lnTo>
                    <a:pt x="11884" y="20808"/>
                  </a:lnTo>
                  <a:lnTo>
                    <a:pt x="12121" y="20992"/>
                  </a:lnTo>
                  <a:lnTo>
                    <a:pt x="12404" y="21161"/>
                  </a:lnTo>
                  <a:lnTo>
                    <a:pt x="12528" y="21190"/>
                  </a:lnTo>
                  <a:lnTo>
                    <a:pt x="12856" y="21274"/>
                  </a:lnTo>
                  <a:lnTo>
                    <a:pt x="13330" y="21373"/>
                  </a:lnTo>
                  <a:lnTo>
                    <a:pt x="13963" y="21486"/>
                  </a:lnTo>
                  <a:lnTo>
                    <a:pt x="14313" y="21543"/>
                  </a:lnTo>
                  <a:lnTo>
                    <a:pt x="14652" y="21571"/>
                  </a:lnTo>
                  <a:lnTo>
                    <a:pt x="15025" y="21600"/>
                  </a:lnTo>
                  <a:lnTo>
                    <a:pt x="15409" y="21600"/>
                  </a:lnTo>
                  <a:lnTo>
                    <a:pt x="15782" y="21600"/>
                  </a:lnTo>
                  <a:lnTo>
                    <a:pt x="16177" y="21571"/>
                  </a:lnTo>
                  <a:lnTo>
                    <a:pt x="16516" y="21486"/>
                  </a:lnTo>
                  <a:lnTo>
                    <a:pt x="16889" y="21402"/>
                  </a:lnTo>
                  <a:lnTo>
                    <a:pt x="16821" y="21190"/>
                  </a:lnTo>
                  <a:lnTo>
                    <a:pt x="16776" y="20935"/>
                  </a:lnTo>
                  <a:lnTo>
                    <a:pt x="16742" y="20667"/>
                  </a:lnTo>
                  <a:lnTo>
                    <a:pt x="16719" y="20370"/>
                  </a:lnTo>
                  <a:lnTo>
                    <a:pt x="16697" y="19719"/>
                  </a:lnTo>
                  <a:lnTo>
                    <a:pt x="16697" y="19013"/>
                  </a:lnTo>
                  <a:lnTo>
                    <a:pt x="16719" y="18306"/>
                  </a:lnTo>
                  <a:lnTo>
                    <a:pt x="16753" y="17599"/>
                  </a:lnTo>
                  <a:lnTo>
                    <a:pt x="16821" y="16949"/>
                  </a:lnTo>
                  <a:lnTo>
                    <a:pt x="16889" y="16383"/>
                  </a:lnTo>
                  <a:lnTo>
                    <a:pt x="16934" y="16129"/>
                  </a:lnTo>
                  <a:lnTo>
                    <a:pt x="17002" y="15945"/>
                  </a:lnTo>
                  <a:lnTo>
                    <a:pt x="17081" y="15790"/>
                  </a:lnTo>
                  <a:lnTo>
                    <a:pt x="17194" y="15648"/>
                  </a:lnTo>
                  <a:lnTo>
                    <a:pt x="17318" y="15563"/>
                  </a:lnTo>
                  <a:lnTo>
                    <a:pt x="17453" y="15507"/>
                  </a:lnTo>
                  <a:lnTo>
                    <a:pt x="17600" y="15450"/>
                  </a:lnTo>
                  <a:lnTo>
                    <a:pt x="17758" y="15450"/>
                  </a:lnTo>
                  <a:lnTo>
                    <a:pt x="17905" y="15479"/>
                  </a:lnTo>
                  <a:lnTo>
                    <a:pt x="18064" y="15535"/>
                  </a:lnTo>
                  <a:lnTo>
                    <a:pt x="18233" y="15620"/>
                  </a:lnTo>
                  <a:lnTo>
                    <a:pt x="18380" y="15733"/>
                  </a:lnTo>
                  <a:lnTo>
                    <a:pt x="18561" y="15832"/>
                  </a:lnTo>
                  <a:lnTo>
                    <a:pt x="18707" y="15973"/>
                  </a:lnTo>
                  <a:lnTo>
                    <a:pt x="18866" y="16129"/>
                  </a:lnTo>
                  <a:lnTo>
                    <a:pt x="18990" y="16327"/>
                  </a:lnTo>
                  <a:lnTo>
                    <a:pt x="19125" y="16482"/>
                  </a:lnTo>
                  <a:lnTo>
                    <a:pt x="19295" y="16624"/>
                  </a:lnTo>
                  <a:lnTo>
                    <a:pt x="19464" y="16737"/>
                  </a:lnTo>
                  <a:lnTo>
                    <a:pt x="19668" y="16807"/>
                  </a:lnTo>
                  <a:lnTo>
                    <a:pt x="19860" y="16836"/>
                  </a:lnTo>
                  <a:lnTo>
                    <a:pt x="20052" y="16864"/>
                  </a:lnTo>
                  <a:lnTo>
                    <a:pt x="20266" y="16836"/>
                  </a:lnTo>
                  <a:lnTo>
                    <a:pt x="20470" y="16793"/>
                  </a:lnTo>
                  <a:lnTo>
                    <a:pt x="20662" y="16708"/>
                  </a:lnTo>
                  <a:lnTo>
                    <a:pt x="20854" y="16567"/>
                  </a:lnTo>
                  <a:lnTo>
                    <a:pt x="21035" y="16412"/>
                  </a:lnTo>
                  <a:lnTo>
                    <a:pt x="21182" y="16214"/>
                  </a:lnTo>
                  <a:lnTo>
                    <a:pt x="21340" y="16002"/>
                  </a:lnTo>
                  <a:lnTo>
                    <a:pt x="21441" y="15733"/>
                  </a:lnTo>
                  <a:lnTo>
                    <a:pt x="21532" y="15436"/>
                  </a:lnTo>
                  <a:lnTo>
                    <a:pt x="21600" y="15083"/>
                  </a:lnTo>
                  <a:lnTo>
                    <a:pt x="21600" y="14885"/>
                  </a:lnTo>
                  <a:lnTo>
                    <a:pt x="21600" y="14729"/>
                  </a:lnTo>
                  <a:lnTo>
                    <a:pt x="21600" y="14531"/>
                  </a:lnTo>
                  <a:lnTo>
                    <a:pt x="21577" y="14376"/>
                  </a:lnTo>
                  <a:lnTo>
                    <a:pt x="21532" y="14206"/>
                  </a:lnTo>
                  <a:lnTo>
                    <a:pt x="21487" y="14051"/>
                  </a:lnTo>
                  <a:lnTo>
                    <a:pt x="21419" y="13909"/>
                  </a:lnTo>
                  <a:lnTo>
                    <a:pt x="21351" y="13768"/>
                  </a:lnTo>
                  <a:lnTo>
                    <a:pt x="21204" y="13500"/>
                  </a:lnTo>
                  <a:lnTo>
                    <a:pt x="21035" y="13287"/>
                  </a:lnTo>
                  <a:lnTo>
                    <a:pt x="20809" y="13090"/>
                  </a:lnTo>
                  <a:lnTo>
                    <a:pt x="20594" y="12962"/>
                  </a:lnTo>
                  <a:lnTo>
                    <a:pt x="20357" y="12821"/>
                  </a:lnTo>
                  <a:lnTo>
                    <a:pt x="20120" y="12764"/>
                  </a:lnTo>
                  <a:lnTo>
                    <a:pt x="19882" y="12708"/>
                  </a:lnTo>
                  <a:lnTo>
                    <a:pt x="19645" y="12736"/>
                  </a:lnTo>
                  <a:lnTo>
                    <a:pt x="19430" y="12793"/>
                  </a:lnTo>
                  <a:lnTo>
                    <a:pt x="19227" y="12906"/>
                  </a:lnTo>
                  <a:lnTo>
                    <a:pt x="19148" y="12962"/>
                  </a:lnTo>
                  <a:lnTo>
                    <a:pt x="19058" y="13047"/>
                  </a:lnTo>
                  <a:lnTo>
                    <a:pt x="18990" y="13146"/>
                  </a:lnTo>
                  <a:lnTo>
                    <a:pt x="18911" y="13259"/>
                  </a:lnTo>
                  <a:lnTo>
                    <a:pt x="18775" y="13471"/>
                  </a:lnTo>
                  <a:lnTo>
                    <a:pt x="18628" y="13641"/>
                  </a:lnTo>
                  <a:lnTo>
                    <a:pt x="18470" y="13740"/>
                  </a:lnTo>
                  <a:lnTo>
                    <a:pt x="18301" y="13825"/>
                  </a:lnTo>
                  <a:lnTo>
                    <a:pt x="18143" y="13853"/>
                  </a:lnTo>
                  <a:lnTo>
                    <a:pt x="17973" y="13881"/>
                  </a:lnTo>
                  <a:lnTo>
                    <a:pt x="17804" y="13853"/>
                  </a:lnTo>
                  <a:lnTo>
                    <a:pt x="17646" y="13796"/>
                  </a:lnTo>
                  <a:lnTo>
                    <a:pt x="17499" y="13726"/>
                  </a:lnTo>
                  <a:lnTo>
                    <a:pt x="17341" y="13641"/>
                  </a:lnTo>
                  <a:lnTo>
                    <a:pt x="17216" y="13528"/>
                  </a:lnTo>
                  <a:lnTo>
                    <a:pt x="17103" y="13386"/>
                  </a:lnTo>
                  <a:lnTo>
                    <a:pt x="17024" y="13259"/>
                  </a:lnTo>
                  <a:lnTo>
                    <a:pt x="16934" y="13118"/>
                  </a:lnTo>
                  <a:lnTo>
                    <a:pt x="16889" y="12991"/>
                  </a:lnTo>
                  <a:lnTo>
                    <a:pt x="16889" y="12849"/>
                  </a:lnTo>
                  <a:lnTo>
                    <a:pt x="16889" y="12383"/>
                  </a:lnTo>
                  <a:lnTo>
                    <a:pt x="16889" y="11662"/>
                  </a:lnTo>
                  <a:lnTo>
                    <a:pt x="16889" y="10701"/>
                  </a:lnTo>
                  <a:lnTo>
                    <a:pt x="16889" y="9640"/>
                  </a:lnTo>
                  <a:lnTo>
                    <a:pt x="16889" y="8566"/>
                  </a:lnTo>
                  <a:lnTo>
                    <a:pt x="16889" y="7478"/>
                  </a:lnTo>
                  <a:lnTo>
                    <a:pt x="16889" y="6502"/>
                  </a:lnTo>
                  <a:lnTo>
                    <a:pt x="16889" y="5739"/>
                  </a:lnTo>
                  <a:lnTo>
                    <a:pt x="16674" y="5894"/>
                  </a:lnTo>
                  <a:lnTo>
                    <a:pt x="16414" y="6036"/>
                  </a:lnTo>
                  <a:lnTo>
                    <a:pt x="16154" y="6177"/>
                  </a:lnTo>
                  <a:lnTo>
                    <a:pt x="15849" y="6248"/>
                  </a:lnTo>
                  <a:lnTo>
                    <a:pt x="15544" y="6304"/>
                  </a:lnTo>
                  <a:lnTo>
                    <a:pt x="15217" y="6332"/>
                  </a:lnTo>
                  <a:lnTo>
                    <a:pt x="14866" y="6361"/>
                  </a:lnTo>
                  <a:lnTo>
                    <a:pt x="14550" y="6361"/>
                  </a:lnTo>
                  <a:lnTo>
                    <a:pt x="14200" y="6332"/>
                  </a:lnTo>
                  <a:lnTo>
                    <a:pt x="13850" y="6276"/>
                  </a:lnTo>
                  <a:lnTo>
                    <a:pt x="13522" y="6219"/>
                  </a:lnTo>
                  <a:lnTo>
                    <a:pt x="13206" y="6149"/>
                  </a:lnTo>
                  <a:lnTo>
                    <a:pt x="12901" y="6064"/>
                  </a:lnTo>
                  <a:lnTo>
                    <a:pt x="12618" y="5951"/>
                  </a:lnTo>
                  <a:lnTo>
                    <a:pt x="12358" y="5838"/>
                  </a:lnTo>
                  <a:lnTo>
                    <a:pt x="12121" y="5739"/>
                  </a:lnTo>
                  <a:lnTo>
                    <a:pt x="11941" y="5626"/>
                  </a:lnTo>
                  <a:lnTo>
                    <a:pt x="11794" y="5513"/>
                  </a:lnTo>
                  <a:lnTo>
                    <a:pt x="11658" y="5414"/>
                  </a:lnTo>
                  <a:lnTo>
                    <a:pt x="11556" y="5301"/>
                  </a:lnTo>
                  <a:lnTo>
                    <a:pt x="11466" y="5187"/>
                  </a:lnTo>
                  <a:lnTo>
                    <a:pt x="11398" y="5089"/>
                  </a:lnTo>
                  <a:lnTo>
                    <a:pt x="11376" y="4947"/>
                  </a:lnTo>
                  <a:lnTo>
                    <a:pt x="11353" y="4834"/>
                  </a:lnTo>
                  <a:lnTo>
                    <a:pt x="11353" y="4707"/>
                  </a:lnTo>
                  <a:lnTo>
                    <a:pt x="11376" y="4565"/>
                  </a:lnTo>
                  <a:lnTo>
                    <a:pt x="11443" y="4410"/>
                  </a:lnTo>
                  <a:lnTo>
                    <a:pt x="11511" y="4240"/>
                  </a:lnTo>
                  <a:lnTo>
                    <a:pt x="11703" y="3887"/>
                  </a:lnTo>
                  <a:lnTo>
                    <a:pt x="11986" y="3505"/>
                  </a:lnTo>
                  <a:lnTo>
                    <a:pt x="12144" y="3265"/>
                  </a:lnTo>
                  <a:lnTo>
                    <a:pt x="12246" y="3025"/>
                  </a:lnTo>
                  <a:lnTo>
                    <a:pt x="12336" y="2756"/>
                  </a:lnTo>
                  <a:lnTo>
                    <a:pt x="12404" y="2445"/>
                  </a:lnTo>
                  <a:lnTo>
                    <a:pt x="12438" y="2176"/>
                  </a:lnTo>
                  <a:lnTo>
                    <a:pt x="12438" y="1880"/>
                  </a:lnTo>
                  <a:lnTo>
                    <a:pt x="12404" y="1583"/>
                  </a:lnTo>
                  <a:lnTo>
                    <a:pt x="12336" y="1314"/>
                  </a:lnTo>
                  <a:lnTo>
                    <a:pt x="12246" y="1046"/>
                  </a:lnTo>
                  <a:lnTo>
                    <a:pt x="12099" y="791"/>
                  </a:lnTo>
                  <a:lnTo>
                    <a:pt x="12008" y="692"/>
                  </a:lnTo>
                  <a:lnTo>
                    <a:pt x="11918" y="579"/>
                  </a:lnTo>
                  <a:lnTo>
                    <a:pt x="11816" y="466"/>
                  </a:lnTo>
                  <a:lnTo>
                    <a:pt x="11703" y="381"/>
                  </a:lnTo>
                  <a:lnTo>
                    <a:pt x="11579" y="310"/>
                  </a:lnTo>
                  <a:lnTo>
                    <a:pt x="11443" y="226"/>
                  </a:lnTo>
                  <a:lnTo>
                    <a:pt x="11297" y="169"/>
                  </a:lnTo>
                  <a:lnTo>
                    <a:pt x="11138" y="113"/>
                  </a:lnTo>
                  <a:lnTo>
                    <a:pt x="10969" y="56"/>
                  </a:lnTo>
                  <a:lnTo>
                    <a:pt x="10800" y="28"/>
                  </a:lnTo>
                  <a:lnTo>
                    <a:pt x="10619" y="28"/>
                  </a:lnTo>
                  <a:lnTo>
                    <a:pt x="10404" y="28"/>
                  </a:lnTo>
                  <a:lnTo>
                    <a:pt x="10257" y="28"/>
                  </a:lnTo>
                  <a:lnTo>
                    <a:pt x="10076" y="56"/>
                  </a:lnTo>
                  <a:lnTo>
                    <a:pt x="9952" y="84"/>
                  </a:lnTo>
                  <a:lnTo>
                    <a:pt x="9794" y="141"/>
                  </a:lnTo>
                  <a:lnTo>
                    <a:pt x="9692" y="226"/>
                  </a:lnTo>
                  <a:lnTo>
                    <a:pt x="9557" y="282"/>
                  </a:lnTo>
                  <a:lnTo>
                    <a:pt x="9455" y="381"/>
                  </a:lnTo>
                  <a:lnTo>
                    <a:pt x="9365" y="466"/>
                  </a:lnTo>
                  <a:lnTo>
                    <a:pt x="9274" y="579"/>
                  </a:lnTo>
                  <a:lnTo>
                    <a:pt x="9184" y="692"/>
                  </a:lnTo>
                  <a:lnTo>
                    <a:pt x="9128" y="791"/>
                  </a:lnTo>
                  <a:lnTo>
                    <a:pt x="9060" y="932"/>
                  </a:lnTo>
                  <a:lnTo>
                    <a:pt x="8969" y="1201"/>
                  </a:lnTo>
                  <a:lnTo>
                    <a:pt x="8913" y="1498"/>
                  </a:lnTo>
                  <a:lnTo>
                    <a:pt x="8890" y="1795"/>
                  </a:lnTo>
                  <a:lnTo>
                    <a:pt x="8890" y="2120"/>
                  </a:lnTo>
                  <a:lnTo>
                    <a:pt x="8913" y="2445"/>
                  </a:lnTo>
                  <a:lnTo>
                    <a:pt x="8969" y="2756"/>
                  </a:lnTo>
                  <a:lnTo>
                    <a:pt x="9060" y="3081"/>
                  </a:lnTo>
                  <a:lnTo>
                    <a:pt x="9173" y="3378"/>
                  </a:lnTo>
                  <a:lnTo>
                    <a:pt x="9297" y="3647"/>
                  </a:lnTo>
                  <a:lnTo>
                    <a:pt x="9466" y="3887"/>
                  </a:lnTo>
                  <a:lnTo>
                    <a:pt x="9579" y="4085"/>
                  </a:lnTo>
                  <a:lnTo>
                    <a:pt x="9670" y="4269"/>
                  </a:lnTo>
                  <a:lnTo>
                    <a:pt x="9726" y="4467"/>
                  </a:lnTo>
                  <a:lnTo>
                    <a:pt x="9771" y="4650"/>
                  </a:lnTo>
                  <a:lnTo>
                    <a:pt x="9771" y="4834"/>
                  </a:lnTo>
                  <a:lnTo>
                    <a:pt x="9749" y="5032"/>
                  </a:lnTo>
                  <a:lnTo>
                    <a:pt x="9715" y="5216"/>
                  </a:lnTo>
                  <a:lnTo>
                    <a:pt x="9625" y="5385"/>
                  </a:lnTo>
                  <a:lnTo>
                    <a:pt x="9534" y="5513"/>
                  </a:lnTo>
                  <a:lnTo>
                    <a:pt x="9410" y="5626"/>
                  </a:lnTo>
                  <a:lnTo>
                    <a:pt x="9229" y="5710"/>
                  </a:lnTo>
                  <a:lnTo>
                    <a:pt x="9060" y="5767"/>
                  </a:lnTo>
                  <a:lnTo>
                    <a:pt x="8845" y="5767"/>
                  </a:lnTo>
                  <a:lnTo>
                    <a:pt x="8585" y="5739"/>
                  </a:lnTo>
                  <a:lnTo>
                    <a:pt x="8325" y="5654"/>
                  </a:lnTo>
                  <a:lnTo>
                    <a:pt x="8020" y="5513"/>
                  </a:lnTo>
                  <a:lnTo>
                    <a:pt x="7840" y="5442"/>
                  </a:lnTo>
                  <a:lnTo>
                    <a:pt x="7648" y="5385"/>
                  </a:lnTo>
                  <a:lnTo>
                    <a:pt x="7433" y="5329"/>
                  </a:lnTo>
                  <a:lnTo>
                    <a:pt x="7241" y="5301"/>
                  </a:lnTo>
                  <a:lnTo>
                    <a:pt x="6755" y="5301"/>
                  </a:lnTo>
                  <a:lnTo>
                    <a:pt x="6281" y="5329"/>
                  </a:lnTo>
                  <a:lnTo>
                    <a:pt x="5784" y="5385"/>
                  </a:lnTo>
                  <a:lnTo>
                    <a:pt x="5264" y="5498"/>
                  </a:lnTo>
                  <a:lnTo>
                    <a:pt x="4744" y="5597"/>
                  </a:lnTo>
                  <a:lnTo>
                    <a:pt x="4247" y="5739"/>
                  </a:lnTo>
                  <a:lnTo>
                    <a:pt x="4202" y="5894"/>
                  </a:lnTo>
                  <a:lnTo>
                    <a:pt x="4202" y="6191"/>
                  </a:lnTo>
                  <a:lnTo>
                    <a:pt x="4202" y="6545"/>
                  </a:lnTo>
                  <a:lnTo>
                    <a:pt x="4225" y="6954"/>
                  </a:lnTo>
                  <a:lnTo>
                    <a:pt x="4315" y="7930"/>
                  </a:lnTo>
                  <a:lnTo>
                    <a:pt x="4394" y="9018"/>
                  </a:lnTo>
                  <a:lnTo>
                    <a:pt x="4439" y="9570"/>
                  </a:lnTo>
                  <a:lnTo>
                    <a:pt x="4462" y="10107"/>
                  </a:lnTo>
                  <a:lnTo>
                    <a:pt x="4484" y="10630"/>
                  </a:lnTo>
                  <a:lnTo>
                    <a:pt x="4507" y="11082"/>
                  </a:lnTo>
                  <a:lnTo>
                    <a:pt x="4484" y="11520"/>
                  </a:lnTo>
                  <a:lnTo>
                    <a:pt x="4439" y="11874"/>
                  </a:lnTo>
                  <a:lnTo>
                    <a:pt x="4394" y="12029"/>
                  </a:lnTo>
                  <a:lnTo>
                    <a:pt x="4349" y="12171"/>
                  </a:lnTo>
                  <a:lnTo>
                    <a:pt x="4315" y="12284"/>
                  </a:lnTo>
                  <a:lnTo>
                    <a:pt x="4247" y="12354"/>
                  </a:lnTo>
                  <a:close/>
                </a:path>
              </a:pathLst>
            </a:custGeom>
            <a:solidFill>
              <a:srgbClr val="FFFFCC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Puzzle4"/>
            <p:cNvSpPr>
              <a:spLocks noEditPoints="1" noChangeArrowheads="1"/>
            </p:cNvSpPr>
            <p:nvPr/>
          </p:nvSpPr>
          <p:spPr bwMode="auto">
            <a:xfrm>
              <a:off x="5590237" y="3399237"/>
              <a:ext cx="943110" cy="2022685"/>
            </a:xfrm>
            <a:custGeom>
              <a:avLst/>
              <a:gdLst>
                <a:gd name="T0" fmla="*/ 8307 w 21600"/>
                <a:gd name="T1" fmla="*/ 11593 h 21600"/>
                <a:gd name="T2" fmla="*/ 453 w 21600"/>
                <a:gd name="T3" fmla="*/ 16938 h 21600"/>
                <a:gd name="T4" fmla="*/ 11500 w 21600"/>
                <a:gd name="T5" fmla="*/ 21600 h 21600"/>
                <a:gd name="T6" fmla="*/ 20920 w 21600"/>
                <a:gd name="T7" fmla="*/ 16751 h 21600"/>
                <a:gd name="T8" fmla="*/ 13972 w 21600"/>
                <a:gd name="T9" fmla="*/ 10888 h 21600"/>
                <a:gd name="T10" fmla="*/ 21033 w 21600"/>
                <a:gd name="T11" fmla="*/ 4716 h 21600"/>
                <a:gd name="T12" fmla="*/ 11102 w 21600"/>
                <a:gd name="T13" fmla="*/ 11 h 21600"/>
                <a:gd name="T14" fmla="*/ 453 w 21600"/>
                <a:gd name="T15" fmla="*/ 4716 h 21600"/>
                <a:gd name="T16" fmla="*/ 2076 w 21600"/>
                <a:gd name="T17" fmla="*/ 5664 h 21600"/>
                <a:gd name="T18" fmla="*/ 20203 w 21600"/>
                <a:gd name="T19" fmla="*/ 1598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3813" y="10590"/>
                  </a:moveTo>
                  <a:lnTo>
                    <a:pt x="3927" y="10513"/>
                  </a:lnTo>
                  <a:lnTo>
                    <a:pt x="4078" y="10425"/>
                  </a:lnTo>
                  <a:lnTo>
                    <a:pt x="4210" y="10359"/>
                  </a:lnTo>
                  <a:lnTo>
                    <a:pt x="4361" y="10315"/>
                  </a:lnTo>
                  <a:lnTo>
                    <a:pt x="4682" y="10237"/>
                  </a:lnTo>
                  <a:lnTo>
                    <a:pt x="5041" y="10193"/>
                  </a:lnTo>
                  <a:lnTo>
                    <a:pt x="5456" y="10171"/>
                  </a:lnTo>
                  <a:lnTo>
                    <a:pt x="5853" y="10193"/>
                  </a:lnTo>
                  <a:lnTo>
                    <a:pt x="6249" y="10260"/>
                  </a:lnTo>
                  <a:lnTo>
                    <a:pt x="6646" y="10337"/>
                  </a:lnTo>
                  <a:lnTo>
                    <a:pt x="7004" y="10469"/>
                  </a:lnTo>
                  <a:lnTo>
                    <a:pt x="7363" y="10612"/>
                  </a:lnTo>
                  <a:lnTo>
                    <a:pt x="7665" y="10788"/>
                  </a:lnTo>
                  <a:lnTo>
                    <a:pt x="7911" y="10998"/>
                  </a:lnTo>
                  <a:lnTo>
                    <a:pt x="8024" y="11097"/>
                  </a:lnTo>
                  <a:lnTo>
                    <a:pt x="8137" y="11207"/>
                  </a:lnTo>
                  <a:lnTo>
                    <a:pt x="8194" y="11340"/>
                  </a:lnTo>
                  <a:lnTo>
                    <a:pt x="8269" y="11461"/>
                  </a:lnTo>
                  <a:lnTo>
                    <a:pt x="8307" y="11593"/>
                  </a:lnTo>
                  <a:lnTo>
                    <a:pt x="8307" y="11714"/>
                  </a:lnTo>
                  <a:lnTo>
                    <a:pt x="8307" y="11868"/>
                  </a:lnTo>
                  <a:lnTo>
                    <a:pt x="8307" y="12012"/>
                  </a:lnTo>
                  <a:lnTo>
                    <a:pt x="8194" y="12265"/>
                  </a:lnTo>
                  <a:lnTo>
                    <a:pt x="8062" y="12519"/>
                  </a:lnTo>
                  <a:lnTo>
                    <a:pt x="7873" y="12706"/>
                  </a:lnTo>
                  <a:lnTo>
                    <a:pt x="7627" y="12904"/>
                  </a:lnTo>
                  <a:lnTo>
                    <a:pt x="7363" y="13048"/>
                  </a:lnTo>
                  <a:lnTo>
                    <a:pt x="7080" y="13180"/>
                  </a:lnTo>
                  <a:lnTo>
                    <a:pt x="6759" y="13257"/>
                  </a:lnTo>
                  <a:lnTo>
                    <a:pt x="6419" y="13345"/>
                  </a:lnTo>
                  <a:lnTo>
                    <a:pt x="6098" y="13389"/>
                  </a:lnTo>
                  <a:lnTo>
                    <a:pt x="5739" y="13389"/>
                  </a:lnTo>
                  <a:lnTo>
                    <a:pt x="5418" y="13389"/>
                  </a:lnTo>
                  <a:lnTo>
                    <a:pt x="5079" y="13345"/>
                  </a:lnTo>
                  <a:lnTo>
                    <a:pt x="4758" y="13301"/>
                  </a:lnTo>
                  <a:lnTo>
                    <a:pt x="4474" y="13213"/>
                  </a:lnTo>
                  <a:lnTo>
                    <a:pt x="4172" y="13114"/>
                  </a:lnTo>
                  <a:lnTo>
                    <a:pt x="3965" y="12982"/>
                  </a:lnTo>
                  <a:lnTo>
                    <a:pt x="3738" y="12838"/>
                  </a:lnTo>
                  <a:lnTo>
                    <a:pt x="3493" y="12706"/>
                  </a:lnTo>
                  <a:lnTo>
                    <a:pt x="3228" y="12607"/>
                  </a:lnTo>
                  <a:lnTo>
                    <a:pt x="2945" y="12519"/>
                  </a:lnTo>
                  <a:lnTo>
                    <a:pt x="2700" y="12431"/>
                  </a:lnTo>
                  <a:lnTo>
                    <a:pt x="2397" y="12375"/>
                  </a:lnTo>
                  <a:lnTo>
                    <a:pt x="2152" y="12331"/>
                  </a:lnTo>
                  <a:lnTo>
                    <a:pt x="1888" y="12309"/>
                  </a:lnTo>
                  <a:lnTo>
                    <a:pt x="1642" y="12309"/>
                  </a:lnTo>
                  <a:lnTo>
                    <a:pt x="1397" y="12331"/>
                  </a:lnTo>
                  <a:lnTo>
                    <a:pt x="1170" y="12397"/>
                  </a:lnTo>
                  <a:lnTo>
                    <a:pt x="962" y="12453"/>
                  </a:lnTo>
                  <a:lnTo>
                    <a:pt x="774" y="12563"/>
                  </a:lnTo>
                  <a:lnTo>
                    <a:pt x="623" y="12684"/>
                  </a:lnTo>
                  <a:lnTo>
                    <a:pt x="528" y="12838"/>
                  </a:lnTo>
                  <a:lnTo>
                    <a:pt x="453" y="13026"/>
                  </a:lnTo>
                  <a:lnTo>
                    <a:pt x="339" y="13477"/>
                  </a:lnTo>
                  <a:lnTo>
                    <a:pt x="226" y="13984"/>
                  </a:lnTo>
                  <a:lnTo>
                    <a:pt x="151" y="14535"/>
                  </a:lnTo>
                  <a:lnTo>
                    <a:pt x="113" y="15075"/>
                  </a:lnTo>
                  <a:lnTo>
                    <a:pt x="113" y="15626"/>
                  </a:lnTo>
                  <a:lnTo>
                    <a:pt x="151" y="16133"/>
                  </a:lnTo>
                  <a:lnTo>
                    <a:pt x="188" y="16376"/>
                  </a:lnTo>
                  <a:lnTo>
                    <a:pt x="264" y="16585"/>
                  </a:lnTo>
                  <a:lnTo>
                    <a:pt x="339" y="16773"/>
                  </a:lnTo>
                  <a:lnTo>
                    <a:pt x="453" y="16938"/>
                  </a:lnTo>
                  <a:lnTo>
                    <a:pt x="1095" y="16883"/>
                  </a:lnTo>
                  <a:lnTo>
                    <a:pt x="1963" y="16795"/>
                  </a:lnTo>
                  <a:lnTo>
                    <a:pt x="2945" y="16751"/>
                  </a:lnTo>
                  <a:lnTo>
                    <a:pt x="3965" y="16706"/>
                  </a:lnTo>
                  <a:lnTo>
                    <a:pt x="5022" y="16684"/>
                  </a:lnTo>
                  <a:lnTo>
                    <a:pt x="5947" y="16684"/>
                  </a:lnTo>
                  <a:lnTo>
                    <a:pt x="6759" y="16706"/>
                  </a:lnTo>
                  <a:lnTo>
                    <a:pt x="7363" y="16751"/>
                  </a:lnTo>
                  <a:lnTo>
                    <a:pt x="7948" y="16839"/>
                  </a:lnTo>
                  <a:lnTo>
                    <a:pt x="8458" y="16916"/>
                  </a:lnTo>
                  <a:lnTo>
                    <a:pt x="8893" y="17026"/>
                  </a:lnTo>
                  <a:lnTo>
                    <a:pt x="9289" y="17158"/>
                  </a:lnTo>
                  <a:lnTo>
                    <a:pt x="9572" y="17280"/>
                  </a:lnTo>
                  <a:lnTo>
                    <a:pt x="9799" y="17412"/>
                  </a:lnTo>
                  <a:lnTo>
                    <a:pt x="9969" y="17555"/>
                  </a:lnTo>
                  <a:lnTo>
                    <a:pt x="10120" y="17687"/>
                  </a:lnTo>
                  <a:lnTo>
                    <a:pt x="10158" y="17831"/>
                  </a:lnTo>
                  <a:lnTo>
                    <a:pt x="10195" y="17974"/>
                  </a:lnTo>
                  <a:lnTo>
                    <a:pt x="10158" y="18128"/>
                  </a:lnTo>
                  <a:lnTo>
                    <a:pt x="10082" y="18271"/>
                  </a:lnTo>
                  <a:lnTo>
                    <a:pt x="9969" y="18426"/>
                  </a:lnTo>
                  <a:lnTo>
                    <a:pt x="9837" y="18569"/>
                  </a:lnTo>
                  <a:lnTo>
                    <a:pt x="9648" y="18701"/>
                  </a:lnTo>
                  <a:lnTo>
                    <a:pt x="9440" y="18822"/>
                  </a:lnTo>
                  <a:lnTo>
                    <a:pt x="9213" y="18999"/>
                  </a:lnTo>
                  <a:lnTo>
                    <a:pt x="9044" y="19186"/>
                  </a:lnTo>
                  <a:lnTo>
                    <a:pt x="8893" y="19395"/>
                  </a:lnTo>
                  <a:lnTo>
                    <a:pt x="8817" y="19627"/>
                  </a:lnTo>
                  <a:lnTo>
                    <a:pt x="8779" y="19858"/>
                  </a:lnTo>
                  <a:lnTo>
                    <a:pt x="8779" y="20112"/>
                  </a:lnTo>
                  <a:lnTo>
                    <a:pt x="8855" y="20354"/>
                  </a:lnTo>
                  <a:lnTo>
                    <a:pt x="8968" y="20586"/>
                  </a:lnTo>
                  <a:lnTo>
                    <a:pt x="9138" y="20817"/>
                  </a:lnTo>
                  <a:lnTo>
                    <a:pt x="9365" y="21026"/>
                  </a:lnTo>
                  <a:lnTo>
                    <a:pt x="9610" y="21192"/>
                  </a:lnTo>
                  <a:lnTo>
                    <a:pt x="9950" y="21368"/>
                  </a:lnTo>
                  <a:lnTo>
                    <a:pt x="10120" y="21445"/>
                  </a:lnTo>
                  <a:lnTo>
                    <a:pt x="10346" y="21511"/>
                  </a:lnTo>
                  <a:lnTo>
                    <a:pt x="10516" y="21555"/>
                  </a:lnTo>
                  <a:lnTo>
                    <a:pt x="10743" y="21600"/>
                  </a:lnTo>
                  <a:lnTo>
                    <a:pt x="10988" y="21644"/>
                  </a:lnTo>
                  <a:lnTo>
                    <a:pt x="11215" y="21666"/>
                  </a:lnTo>
                  <a:lnTo>
                    <a:pt x="11498" y="21666"/>
                  </a:lnTo>
                  <a:lnTo>
                    <a:pt x="11762" y="21666"/>
                  </a:lnTo>
                  <a:lnTo>
                    <a:pt x="12253" y="21644"/>
                  </a:lnTo>
                  <a:lnTo>
                    <a:pt x="12763" y="21577"/>
                  </a:lnTo>
                  <a:lnTo>
                    <a:pt x="13197" y="21467"/>
                  </a:lnTo>
                  <a:lnTo>
                    <a:pt x="13556" y="21346"/>
                  </a:lnTo>
                  <a:lnTo>
                    <a:pt x="13896" y="21192"/>
                  </a:lnTo>
                  <a:lnTo>
                    <a:pt x="14179" y="21026"/>
                  </a:lnTo>
                  <a:lnTo>
                    <a:pt x="14444" y="20839"/>
                  </a:lnTo>
                  <a:lnTo>
                    <a:pt x="14576" y="20641"/>
                  </a:lnTo>
                  <a:lnTo>
                    <a:pt x="14727" y="20431"/>
                  </a:lnTo>
                  <a:lnTo>
                    <a:pt x="14765" y="20200"/>
                  </a:lnTo>
                  <a:lnTo>
                    <a:pt x="14802" y="19991"/>
                  </a:lnTo>
                  <a:lnTo>
                    <a:pt x="14727" y="19759"/>
                  </a:lnTo>
                  <a:lnTo>
                    <a:pt x="14613" y="19550"/>
                  </a:lnTo>
                  <a:lnTo>
                    <a:pt x="14444" y="19307"/>
                  </a:lnTo>
                  <a:lnTo>
                    <a:pt x="14217" y="19098"/>
                  </a:lnTo>
                  <a:lnTo>
                    <a:pt x="13934" y="18911"/>
                  </a:lnTo>
                  <a:lnTo>
                    <a:pt x="13669" y="18745"/>
                  </a:lnTo>
                  <a:lnTo>
                    <a:pt x="13462" y="18547"/>
                  </a:lnTo>
                  <a:lnTo>
                    <a:pt x="13311" y="18337"/>
                  </a:lnTo>
                  <a:lnTo>
                    <a:pt x="13197" y="18150"/>
                  </a:lnTo>
                  <a:lnTo>
                    <a:pt x="13122" y="17941"/>
                  </a:lnTo>
                  <a:lnTo>
                    <a:pt x="13122" y="17720"/>
                  </a:lnTo>
                  <a:lnTo>
                    <a:pt x="13122" y="17533"/>
                  </a:lnTo>
                  <a:lnTo>
                    <a:pt x="13197" y="17346"/>
                  </a:lnTo>
                  <a:lnTo>
                    <a:pt x="13273" y="17158"/>
                  </a:lnTo>
                  <a:lnTo>
                    <a:pt x="13386" y="16982"/>
                  </a:lnTo>
                  <a:lnTo>
                    <a:pt x="13537" y="16839"/>
                  </a:lnTo>
                  <a:lnTo>
                    <a:pt x="13707" y="16706"/>
                  </a:lnTo>
                  <a:lnTo>
                    <a:pt x="13896" y="16607"/>
                  </a:lnTo>
                  <a:lnTo>
                    <a:pt x="14104" y="16519"/>
                  </a:lnTo>
                  <a:lnTo>
                    <a:pt x="14330" y="16453"/>
                  </a:lnTo>
                  <a:lnTo>
                    <a:pt x="14538" y="16431"/>
                  </a:lnTo>
                  <a:lnTo>
                    <a:pt x="14897" y="16453"/>
                  </a:lnTo>
                  <a:lnTo>
                    <a:pt x="15406" y="16497"/>
                  </a:lnTo>
                  <a:lnTo>
                    <a:pt x="16105" y="16541"/>
                  </a:lnTo>
                  <a:lnTo>
                    <a:pt x="16898" y="16607"/>
                  </a:lnTo>
                  <a:lnTo>
                    <a:pt x="17804" y="16651"/>
                  </a:lnTo>
                  <a:lnTo>
                    <a:pt x="18786" y="16684"/>
                  </a:lnTo>
                  <a:lnTo>
                    <a:pt x="19844" y="16728"/>
                  </a:lnTo>
                  <a:lnTo>
                    <a:pt x="20920" y="16751"/>
                  </a:lnTo>
                  <a:lnTo>
                    <a:pt x="21109" y="16497"/>
                  </a:lnTo>
                  <a:lnTo>
                    <a:pt x="21241" y="16222"/>
                  </a:lnTo>
                  <a:lnTo>
                    <a:pt x="21392" y="15946"/>
                  </a:lnTo>
                  <a:lnTo>
                    <a:pt x="21467" y="15648"/>
                  </a:lnTo>
                  <a:lnTo>
                    <a:pt x="21543" y="15351"/>
                  </a:lnTo>
                  <a:lnTo>
                    <a:pt x="21618" y="15042"/>
                  </a:lnTo>
                  <a:lnTo>
                    <a:pt x="21618" y="14745"/>
                  </a:lnTo>
                  <a:lnTo>
                    <a:pt x="21618" y="14447"/>
                  </a:lnTo>
                  <a:lnTo>
                    <a:pt x="21618" y="14150"/>
                  </a:lnTo>
                  <a:lnTo>
                    <a:pt x="21581" y="13852"/>
                  </a:lnTo>
                  <a:lnTo>
                    <a:pt x="21505" y="13577"/>
                  </a:lnTo>
                  <a:lnTo>
                    <a:pt x="21430" y="13301"/>
                  </a:lnTo>
                  <a:lnTo>
                    <a:pt x="21354" y="13048"/>
                  </a:lnTo>
                  <a:lnTo>
                    <a:pt x="21241" y="12816"/>
                  </a:lnTo>
                  <a:lnTo>
                    <a:pt x="21146" y="12607"/>
                  </a:lnTo>
                  <a:lnTo>
                    <a:pt x="21033" y="12431"/>
                  </a:lnTo>
                  <a:lnTo>
                    <a:pt x="20920" y="12265"/>
                  </a:lnTo>
                  <a:lnTo>
                    <a:pt x="20769" y="12144"/>
                  </a:lnTo>
                  <a:lnTo>
                    <a:pt x="20637" y="12034"/>
                  </a:lnTo>
                  <a:lnTo>
                    <a:pt x="20486" y="11946"/>
                  </a:lnTo>
                  <a:lnTo>
                    <a:pt x="20297" y="11891"/>
                  </a:lnTo>
                  <a:lnTo>
                    <a:pt x="20165" y="11846"/>
                  </a:lnTo>
                  <a:lnTo>
                    <a:pt x="19976" y="11824"/>
                  </a:lnTo>
                  <a:lnTo>
                    <a:pt x="19806" y="11802"/>
                  </a:lnTo>
                  <a:lnTo>
                    <a:pt x="19390" y="11824"/>
                  </a:lnTo>
                  <a:lnTo>
                    <a:pt x="18956" y="11891"/>
                  </a:lnTo>
                  <a:lnTo>
                    <a:pt x="18503" y="11968"/>
                  </a:lnTo>
                  <a:lnTo>
                    <a:pt x="17993" y="12078"/>
                  </a:lnTo>
                  <a:lnTo>
                    <a:pt x="17653" y="12144"/>
                  </a:lnTo>
                  <a:lnTo>
                    <a:pt x="17332" y="12199"/>
                  </a:lnTo>
                  <a:lnTo>
                    <a:pt x="17049" y="12221"/>
                  </a:lnTo>
                  <a:lnTo>
                    <a:pt x="16747" y="12243"/>
                  </a:lnTo>
                  <a:lnTo>
                    <a:pt x="16464" y="12243"/>
                  </a:lnTo>
                  <a:lnTo>
                    <a:pt x="16218" y="12243"/>
                  </a:lnTo>
                  <a:lnTo>
                    <a:pt x="15992" y="12221"/>
                  </a:lnTo>
                  <a:lnTo>
                    <a:pt x="15746" y="12199"/>
                  </a:lnTo>
                  <a:lnTo>
                    <a:pt x="15520" y="12155"/>
                  </a:lnTo>
                  <a:lnTo>
                    <a:pt x="15350" y="12122"/>
                  </a:lnTo>
                  <a:lnTo>
                    <a:pt x="15161" y="12056"/>
                  </a:lnTo>
                  <a:lnTo>
                    <a:pt x="14972" y="11990"/>
                  </a:lnTo>
                  <a:lnTo>
                    <a:pt x="14689" y="11846"/>
                  </a:lnTo>
                  <a:lnTo>
                    <a:pt x="14444" y="11670"/>
                  </a:lnTo>
                  <a:lnTo>
                    <a:pt x="14255" y="11483"/>
                  </a:lnTo>
                  <a:lnTo>
                    <a:pt x="14104" y="11295"/>
                  </a:lnTo>
                  <a:lnTo>
                    <a:pt x="14028" y="11086"/>
                  </a:lnTo>
                  <a:lnTo>
                    <a:pt x="13972" y="10888"/>
                  </a:lnTo>
                  <a:lnTo>
                    <a:pt x="13972" y="10700"/>
                  </a:lnTo>
                  <a:lnTo>
                    <a:pt x="14009" y="10513"/>
                  </a:lnTo>
                  <a:lnTo>
                    <a:pt x="14066" y="10359"/>
                  </a:lnTo>
                  <a:lnTo>
                    <a:pt x="14179" y="10215"/>
                  </a:lnTo>
                  <a:lnTo>
                    <a:pt x="14406" y="10006"/>
                  </a:lnTo>
                  <a:lnTo>
                    <a:pt x="14651" y="9830"/>
                  </a:lnTo>
                  <a:lnTo>
                    <a:pt x="14878" y="9686"/>
                  </a:lnTo>
                  <a:lnTo>
                    <a:pt x="15123" y="9554"/>
                  </a:lnTo>
                  <a:lnTo>
                    <a:pt x="15350" y="9477"/>
                  </a:lnTo>
                  <a:lnTo>
                    <a:pt x="15558" y="9411"/>
                  </a:lnTo>
                  <a:lnTo>
                    <a:pt x="15803" y="9345"/>
                  </a:lnTo>
                  <a:lnTo>
                    <a:pt x="16030" y="9323"/>
                  </a:lnTo>
                  <a:lnTo>
                    <a:pt x="16256" y="9301"/>
                  </a:lnTo>
                  <a:lnTo>
                    <a:pt x="16464" y="9323"/>
                  </a:lnTo>
                  <a:lnTo>
                    <a:pt x="16690" y="9345"/>
                  </a:lnTo>
                  <a:lnTo>
                    <a:pt x="16898" y="9367"/>
                  </a:lnTo>
                  <a:lnTo>
                    <a:pt x="17332" y="9477"/>
                  </a:lnTo>
                  <a:lnTo>
                    <a:pt x="17767" y="9598"/>
                  </a:lnTo>
                  <a:lnTo>
                    <a:pt x="18163" y="9731"/>
                  </a:lnTo>
                  <a:lnTo>
                    <a:pt x="18597" y="9874"/>
                  </a:lnTo>
                  <a:lnTo>
                    <a:pt x="18994" y="10006"/>
                  </a:lnTo>
                  <a:lnTo>
                    <a:pt x="19428" y="10083"/>
                  </a:lnTo>
                  <a:lnTo>
                    <a:pt x="19617" y="10127"/>
                  </a:lnTo>
                  <a:lnTo>
                    <a:pt x="19844" y="10149"/>
                  </a:lnTo>
                  <a:lnTo>
                    <a:pt x="20013" y="10149"/>
                  </a:lnTo>
                  <a:lnTo>
                    <a:pt x="20240" y="10127"/>
                  </a:lnTo>
                  <a:lnTo>
                    <a:pt x="20410" y="10105"/>
                  </a:lnTo>
                  <a:lnTo>
                    <a:pt x="20637" y="10061"/>
                  </a:lnTo>
                  <a:lnTo>
                    <a:pt x="20844" y="9984"/>
                  </a:lnTo>
                  <a:lnTo>
                    <a:pt x="21033" y="9896"/>
                  </a:lnTo>
                  <a:lnTo>
                    <a:pt x="21146" y="9830"/>
                  </a:lnTo>
                  <a:lnTo>
                    <a:pt x="21203" y="9753"/>
                  </a:lnTo>
                  <a:lnTo>
                    <a:pt x="21279" y="9642"/>
                  </a:lnTo>
                  <a:lnTo>
                    <a:pt x="21354" y="9521"/>
                  </a:lnTo>
                  <a:lnTo>
                    <a:pt x="21430" y="9246"/>
                  </a:lnTo>
                  <a:lnTo>
                    <a:pt x="21430" y="8904"/>
                  </a:lnTo>
                  <a:lnTo>
                    <a:pt x="21430" y="8540"/>
                  </a:lnTo>
                  <a:lnTo>
                    <a:pt x="21392" y="8144"/>
                  </a:lnTo>
                  <a:lnTo>
                    <a:pt x="21354" y="7714"/>
                  </a:lnTo>
                  <a:lnTo>
                    <a:pt x="21279" y="7295"/>
                  </a:lnTo>
                  <a:lnTo>
                    <a:pt x="21146" y="6446"/>
                  </a:lnTo>
                  <a:lnTo>
                    <a:pt x="20995" y="5686"/>
                  </a:lnTo>
                  <a:lnTo>
                    <a:pt x="20958" y="5366"/>
                  </a:lnTo>
                  <a:lnTo>
                    <a:pt x="20958" y="5091"/>
                  </a:lnTo>
                  <a:lnTo>
                    <a:pt x="20958" y="4860"/>
                  </a:lnTo>
                  <a:lnTo>
                    <a:pt x="21033" y="4716"/>
                  </a:lnTo>
                  <a:lnTo>
                    <a:pt x="20637" y="4860"/>
                  </a:lnTo>
                  <a:lnTo>
                    <a:pt x="20127" y="4992"/>
                  </a:lnTo>
                  <a:lnTo>
                    <a:pt x="19617" y="5069"/>
                  </a:lnTo>
                  <a:lnTo>
                    <a:pt x="19032" y="5157"/>
                  </a:lnTo>
                  <a:lnTo>
                    <a:pt x="18465" y="5201"/>
                  </a:lnTo>
                  <a:lnTo>
                    <a:pt x="17842" y="5245"/>
                  </a:lnTo>
                  <a:lnTo>
                    <a:pt x="17219" y="5267"/>
                  </a:lnTo>
                  <a:lnTo>
                    <a:pt x="16615" y="5267"/>
                  </a:lnTo>
                  <a:lnTo>
                    <a:pt x="15992" y="5245"/>
                  </a:lnTo>
                  <a:lnTo>
                    <a:pt x="15369" y="5201"/>
                  </a:lnTo>
                  <a:lnTo>
                    <a:pt x="14840" y="5157"/>
                  </a:lnTo>
                  <a:lnTo>
                    <a:pt x="14293" y="5091"/>
                  </a:lnTo>
                  <a:lnTo>
                    <a:pt x="13783" y="5014"/>
                  </a:lnTo>
                  <a:lnTo>
                    <a:pt x="13386" y="4926"/>
                  </a:lnTo>
                  <a:lnTo>
                    <a:pt x="13027" y="4815"/>
                  </a:lnTo>
                  <a:lnTo>
                    <a:pt x="12725" y="4716"/>
                  </a:lnTo>
                  <a:lnTo>
                    <a:pt x="12480" y="4606"/>
                  </a:lnTo>
                  <a:lnTo>
                    <a:pt x="12291" y="4496"/>
                  </a:lnTo>
                  <a:lnTo>
                    <a:pt x="12197" y="4397"/>
                  </a:lnTo>
                  <a:lnTo>
                    <a:pt x="12083" y="4286"/>
                  </a:lnTo>
                  <a:lnTo>
                    <a:pt x="12046" y="4187"/>
                  </a:lnTo>
                  <a:lnTo>
                    <a:pt x="12008" y="4077"/>
                  </a:lnTo>
                  <a:lnTo>
                    <a:pt x="12046" y="3967"/>
                  </a:lnTo>
                  <a:lnTo>
                    <a:pt x="12121" y="3868"/>
                  </a:lnTo>
                  <a:lnTo>
                    <a:pt x="12197" y="3735"/>
                  </a:lnTo>
                  <a:lnTo>
                    <a:pt x="12291" y="3614"/>
                  </a:lnTo>
                  <a:lnTo>
                    <a:pt x="12442" y="3482"/>
                  </a:lnTo>
                  <a:lnTo>
                    <a:pt x="12631" y="3361"/>
                  </a:lnTo>
                  <a:lnTo>
                    <a:pt x="13065" y="3085"/>
                  </a:lnTo>
                  <a:lnTo>
                    <a:pt x="13537" y="2766"/>
                  </a:lnTo>
                  <a:lnTo>
                    <a:pt x="13783" y="2578"/>
                  </a:lnTo>
                  <a:lnTo>
                    <a:pt x="13934" y="2380"/>
                  </a:lnTo>
                  <a:lnTo>
                    <a:pt x="14028" y="2171"/>
                  </a:lnTo>
                  <a:lnTo>
                    <a:pt x="14104" y="1961"/>
                  </a:lnTo>
                  <a:lnTo>
                    <a:pt x="14104" y="1730"/>
                  </a:lnTo>
                  <a:lnTo>
                    <a:pt x="14066" y="1498"/>
                  </a:lnTo>
                  <a:lnTo>
                    <a:pt x="13972" y="1267"/>
                  </a:lnTo>
                  <a:lnTo>
                    <a:pt x="13820" y="1057"/>
                  </a:lnTo>
                  <a:lnTo>
                    <a:pt x="13594" y="837"/>
                  </a:lnTo>
                  <a:lnTo>
                    <a:pt x="13386" y="628"/>
                  </a:lnTo>
                  <a:lnTo>
                    <a:pt x="13103" y="462"/>
                  </a:lnTo>
                  <a:lnTo>
                    <a:pt x="12763" y="308"/>
                  </a:lnTo>
                  <a:lnTo>
                    <a:pt x="12404" y="187"/>
                  </a:lnTo>
                  <a:lnTo>
                    <a:pt x="12008" y="77"/>
                  </a:lnTo>
                  <a:lnTo>
                    <a:pt x="11574" y="33"/>
                  </a:lnTo>
                  <a:lnTo>
                    <a:pt x="11102" y="11"/>
                  </a:lnTo>
                  <a:lnTo>
                    <a:pt x="10667" y="11"/>
                  </a:lnTo>
                  <a:lnTo>
                    <a:pt x="10233" y="77"/>
                  </a:lnTo>
                  <a:lnTo>
                    <a:pt x="9837" y="187"/>
                  </a:lnTo>
                  <a:lnTo>
                    <a:pt x="9440" y="286"/>
                  </a:lnTo>
                  <a:lnTo>
                    <a:pt x="9062" y="462"/>
                  </a:lnTo>
                  <a:lnTo>
                    <a:pt x="8741" y="628"/>
                  </a:lnTo>
                  <a:lnTo>
                    <a:pt x="8458" y="815"/>
                  </a:lnTo>
                  <a:lnTo>
                    <a:pt x="8232" y="1035"/>
                  </a:lnTo>
                  <a:lnTo>
                    <a:pt x="8062" y="1245"/>
                  </a:lnTo>
                  <a:lnTo>
                    <a:pt x="7911" y="1476"/>
                  </a:lnTo>
                  <a:lnTo>
                    <a:pt x="7835" y="1708"/>
                  </a:lnTo>
                  <a:lnTo>
                    <a:pt x="7797" y="1961"/>
                  </a:lnTo>
                  <a:lnTo>
                    <a:pt x="7835" y="2193"/>
                  </a:lnTo>
                  <a:lnTo>
                    <a:pt x="7948" y="2402"/>
                  </a:lnTo>
                  <a:lnTo>
                    <a:pt x="8062" y="2534"/>
                  </a:lnTo>
                  <a:lnTo>
                    <a:pt x="8175" y="2644"/>
                  </a:lnTo>
                  <a:lnTo>
                    <a:pt x="8269" y="2744"/>
                  </a:lnTo>
                  <a:lnTo>
                    <a:pt x="8420" y="2832"/>
                  </a:lnTo>
                  <a:lnTo>
                    <a:pt x="8704" y="3019"/>
                  </a:lnTo>
                  <a:lnTo>
                    <a:pt x="8968" y="3206"/>
                  </a:lnTo>
                  <a:lnTo>
                    <a:pt x="9138" y="3405"/>
                  </a:lnTo>
                  <a:lnTo>
                    <a:pt x="9327" y="3570"/>
                  </a:lnTo>
                  <a:lnTo>
                    <a:pt x="9440" y="3735"/>
                  </a:lnTo>
                  <a:lnTo>
                    <a:pt x="9516" y="3890"/>
                  </a:lnTo>
                  <a:lnTo>
                    <a:pt x="9534" y="4033"/>
                  </a:lnTo>
                  <a:lnTo>
                    <a:pt x="9534" y="4165"/>
                  </a:lnTo>
                  <a:lnTo>
                    <a:pt x="9516" y="4286"/>
                  </a:lnTo>
                  <a:lnTo>
                    <a:pt x="9440" y="4397"/>
                  </a:lnTo>
                  <a:lnTo>
                    <a:pt x="9327" y="4496"/>
                  </a:lnTo>
                  <a:lnTo>
                    <a:pt x="9176" y="4562"/>
                  </a:lnTo>
                  <a:lnTo>
                    <a:pt x="9006" y="4628"/>
                  </a:lnTo>
                  <a:lnTo>
                    <a:pt x="8779" y="4694"/>
                  </a:lnTo>
                  <a:lnTo>
                    <a:pt x="8534" y="4716"/>
                  </a:lnTo>
                  <a:lnTo>
                    <a:pt x="8232" y="4716"/>
                  </a:lnTo>
                  <a:lnTo>
                    <a:pt x="7118" y="4738"/>
                  </a:lnTo>
                  <a:lnTo>
                    <a:pt x="5947" y="4771"/>
                  </a:lnTo>
                  <a:lnTo>
                    <a:pt x="4795" y="4815"/>
                  </a:lnTo>
                  <a:lnTo>
                    <a:pt x="3681" y="4860"/>
                  </a:lnTo>
                  <a:lnTo>
                    <a:pt x="2662" y="4882"/>
                  </a:lnTo>
                  <a:lnTo>
                    <a:pt x="1755" y="4882"/>
                  </a:lnTo>
                  <a:lnTo>
                    <a:pt x="1359" y="4860"/>
                  </a:lnTo>
                  <a:lnTo>
                    <a:pt x="981" y="4837"/>
                  </a:lnTo>
                  <a:lnTo>
                    <a:pt x="698" y="4771"/>
                  </a:lnTo>
                  <a:lnTo>
                    <a:pt x="453" y="4716"/>
                  </a:lnTo>
                  <a:lnTo>
                    <a:pt x="453" y="5322"/>
                  </a:lnTo>
                  <a:lnTo>
                    <a:pt x="453" y="6083"/>
                  </a:lnTo>
                  <a:lnTo>
                    <a:pt x="453" y="6909"/>
                  </a:lnTo>
                  <a:lnTo>
                    <a:pt x="453" y="7780"/>
                  </a:lnTo>
                  <a:lnTo>
                    <a:pt x="453" y="8606"/>
                  </a:lnTo>
                  <a:lnTo>
                    <a:pt x="453" y="9345"/>
                  </a:lnTo>
                  <a:lnTo>
                    <a:pt x="453" y="9918"/>
                  </a:lnTo>
                  <a:lnTo>
                    <a:pt x="453" y="10282"/>
                  </a:lnTo>
                  <a:lnTo>
                    <a:pt x="490" y="10381"/>
                  </a:lnTo>
                  <a:lnTo>
                    <a:pt x="547" y="10491"/>
                  </a:lnTo>
                  <a:lnTo>
                    <a:pt x="660" y="10590"/>
                  </a:lnTo>
                  <a:lnTo>
                    <a:pt x="811" y="10700"/>
                  </a:lnTo>
                  <a:lnTo>
                    <a:pt x="981" y="10811"/>
                  </a:lnTo>
                  <a:lnTo>
                    <a:pt x="1208" y="10888"/>
                  </a:lnTo>
                  <a:lnTo>
                    <a:pt x="1453" y="10954"/>
                  </a:lnTo>
                  <a:lnTo>
                    <a:pt x="1718" y="11020"/>
                  </a:lnTo>
                  <a:lnTo>
                    <a:pt x="1963" y="11064"/>
                  </a:lnTo>
                  <a:lnTo>
                    <a:pt x="2265" y="11086"/>
                  </a:lnTo>
                  <a:lnTo>
                    <a:pt x="2548" y="11064"/>
                  </a:lnTo>
                  <a:lnTo>
                    <a:pt x="2794" y="11042"/>
                  </a:lnTo>
                  <a:lnTo>
                    <a:pt x="3096" y="10976"/>
                  </a:lnTo>
                  <a:lnTo>
                    <a:pt x="3341" y="10888"/>
                  </a:lnTo>
                  <a:lnTo>
                    <a:pt x="3606" y="10766"/>
                  </a:lnTo>
                  <a:lnTo>
                    <a:pt x="3813" y="10590"/>
                  </a:lnTo>
                  <a:close/>
                </a:path>
              </a:pathLst>
            </a:custGeom>
            <a:solidFill>
              <a:srgbClr val="D8EBB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Puzzle1"/>
            <p:cNvSpPr>
              <a:spLocks noEditPoints="1" noChangeArrowheads="1"/>
            </p:cNvSpPr>
            <p:nvPr/>
          </p:nvSpPr>
          <p:spPr bwMode="auto">
            <a:xfrm>
              <a:off x="5292675" y="2655239"/>
              <a:ext cx="1583581" cy="1205809"/>
            </a:xfrm>
            <a:custGeom>
              <a:avLst/>
              <a:gdLst>
                <a:gd name="T0" fmla="*/ 16740 w 21600"/>
                <a:gd name="T1" fmla="*/ 21078 h 21600"/>
                <a:gd name="T2" fmla="*/ 16976 w 21600"/>
                <a:gd name="T3" fmla="*/ 521 h 21600"/>
                <a:gd name="T4" fmla="*/ 4725 w 21600"/>
                <a:gd name="T5" fmla="*/ 856 h 21600"/>
                <a:gd name="T6" fmla="*/ 5040 w 21600"/>
                <a:gd name="T7" fmla="*/ 21004 h 21600"/>
                <a:gd name="T8" fmla="*/ 10811 w 21600"/>
                <a:gd name="T9" fmla="*/ 12885 h 21600"/>
                <a:gd name="T10" fmla="*/ 10845 w 21600"/>
                <a:gd name="T11" fmla="*/ 8714 h 21600"/>
                <a:gd name="T12" fmla="*/ 21600 w 21600"/>
                <a:gd name="T13" fmla="*/ 10000 h 21600"/>
                <a:gd name="T14" fmla="*/ 56 w 21600"/>
                <a:gd name="T15" fmla="*/ 10000 h 21600"/>
                <a:gd name="T16" fmla="*/ 6086 w 21600"/>
                <a:gd name="T17" fmla="*/ 2569 h 21600"/>
                <a:gd name="T18" fmla="*/ 16132 w 21600"/>
                <a:gd name="T19" fmla="*/ 1955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9360" y="20836"/>
                  </a:moveTo>
                  <a:lnTo>
                    <a:pt x="9528" y="20836"/>
                  </a:lnTo>
                  <a:lnTo>
                    <a:pt x="9686" y="20762"/>
                  </a:lnTo>
                  <a:lnTo>
                    <a:pt x="9810" y="20687"/>
                  </a:lnTo>
                  <a:lnTo>
                    <a:pt x="9922" y="20575"/>
                  </a:lnTo>
                  <a:lnTo>
                    <a:pt x="10012" y="20426"/>
                  </a:lnTo>
                  <a:lnTo>
                    <a:pt x="10068" y="20296"/>
                  </a:lnTo>
                  <a:lnTo>
                    <a:pt x="10113" y="20110"/>
                  </a:lnTo>
                  <a:lnTo>
                    <a:pt x="10136" y="19905"/>
                  </a:lnTo>
                  <a:lnTo>
                    <a:pt x="10136" y="19682"/>
                  </a:lnTo>
                  <a:lnTo>
                    <a:pt x="10113" y="19440"/>
                  </a:lnTo>
                  <a:lnTo>
                    <a:pt x="10068" y="19142"/>
                  </a:lnTo>
                  <a:lnTo>
                    <a:pt x="10012" y="18900"/>
                  </a:lnTo>
                  <a:lnTo>
                    <a:pt x="9900" y="18620"/>
                  </a:lnTo>
                  <a:lnTo>
                    <a:pt x="9787" y="18285"/>
                  </a:lnTo>
                  <a:lnTo>
                    <a:pt x="9641" y="17968"/>
                  </a:lnTo>
                  <a:lnTo>
                    <a:pt x="9472" y="17652"/>
                  </a:lnTo>
                  <a:lnTo>
                    <a:pt x="9382" y="17466"/>
                  </a:lnTo>
                  <a:lnTo>
                    <a:pt x="9315" y="17298"/>
                  </a:lnTo>
                  <a:lnTo>
                    <a:pt x="9258" y="17112"/>
                  </a:lnTo>
                  <a:lnTo>
                    <a:pt x="9191" y="16926"/>
                  </a:lnTo>
                  <a:lnTo>
                    <a:pt x="9123" y="16535"/>
                  </a:lnTo>
                  <a:lnTo>
                    <a:pt x="9101" y="16144"/>
                  </a:lnTo>
                  <a:lnTo>
                    <a:pt x="9101" y="15753"/>
                  </a:lnTo>
                  <a:lnTo>
                    <a:pt x="9168" y="15362"/>
                  </a:lnTo>
                  <a:lnTo>
                    <a:pt x="9236" y="14971"/>
                  </a:lnTo>
                  <a:lnTo>
                    <a:pt x="9360" y="14580"/>
                  </a:lnTo>
                  <a:lnTo>
                    <a:pt x="9495" y="14244"/>
                  </a:lnTo>
                  <a:lnTo>
                    <a:pt x="9663" y="13891"/>
                  </a:lnTo>
                  <a:lnTo>
                    <a:pt x="9855" y="13611"/>
                  </a:lnTo>
                  <a:lnTo>
                    <a:pt x="10068" y="13351"/>
                  </a:lnTo>
                  <a:lnTo>
                    <a:pt x="10293" y="13146"/>
                  </a:lnTo>
                  <a:lnTo>
                    <a:pt x="10552" y="12997"/>
                  </a:lnTo>
                  <a:lnTo>
                    <a:pt x="10811" y="12885"/>
                  </a:lnTo>
                  <a:lnTo>
                    <a:pt x="11069" y="12866"/>
                  </a:lnTo>
                  <a:lnTo>
                    <a:pt x="11351" y="12885"/>
                  </a:lnTo>
                  <a:lnTo>
                    <a:pt x="11610" y="12997"/>
                  </a:lnTo>
                  <a:lnTo>
                    <a:pt x="11846" y="13183"/>
                  </a:lnTo>
                  <a:lnTo>
                    <a:pt x="12060" y="13388"/>
                  </a:lnTo>
                  <a:lnTo>
                    <a:pt x="12251" y="13648"/>
                  </a:lnTo>
                  <a:lnTo>
                    <a:pt x="12419" y="13928"/>
                  </a:lnTo>
                  <a:lnTo>
                    <a:pt x="12555" y="14244"/>
                  </a:lnTo>
                  <a:lnTo>
                    <a:pt x="12690" y="14617"/>
                  </a:lnTo>
                  <a:lnTo>
                    <a:pt x="12768" y="15008"/>
                  </a:lnTo>
                  <a:lnTo>
                    <a:pt x="12836" y="15399"/>
                  </a:lnTo>
                  <a:lnTo>
                    <a:pt x="12858" y="15753"/>
                  </a:lnTo>
                  <a:lnTo>
                    <a:pt x="12858" y="16144"/>
                  </a:lnTo>
                  <a:lnTo>
                    <a:pt x="12813" y="16535"/>
                  </a:lnTo>
                  <a:lnTo>
                    <a:pt x="12746" y="16888"/>
                  </a:lnTo>
                  <a:lnTo>
                    <a:pt x="12667" y="17224"/>
                  </a:lnTo>
                  <a:lnTo>
                    <a:pt x="12510" y="17503"/>
                  </a:lnTo>
                  <a:lnTo>
                    <a:pt x="12228" y="18043"/>
                  </a:lnTo>
                  <a:lnTo>
                    <a:pt x="11970" y="18546"/>
                  </a:lnTo>
                  <a:lnTo>
                    <a:pt x="11868" y="18751"/>
                  </a:lnTo>
                  <a:lnTo>
                    <a:pt x="11778" y="18974"/>
                  </a:lnTo>
                  <a:lnTo>
                    <a:pt x="11711" y="19179"/>
                  </a:lnTo>
                  <a:lnTo>
                    <a:pt x="11666" y="19365"/>
                  </a:lnTo>
                  <a:lnTo>
                    <a:pt x="11632" y="19570"/>
                  </a:lnTo>
                  <a:lnTo>
                    <a:pt x="11632" y="19756"/>
                  </a:lnTo>
                  <a:lnTo>
                    <a:pt x="11632" y="19942"/>
                  </a:lnTo>
                  <a:lnTo>
                    <a:pt x="11643" y="20110"/>
                  </a:lnTo>
                  <a:lnTo>
                    <a:pt x="11711" y="20296"/>
                  </a:lnTo>
                  <a:lnTo>
                    <a:pt x="11801" y="20464"/>
                  </a:lnTo>
                  <a:lnTo>
                    <a:pt x="11891" y="20650"/>
                  </a:lnTo>
                  <a:lnTo>
                    <a:pt x="12037" y="20836"/>
                  </a:lnTo>
                  <a:lnTo>
                    <a:pt x="12206" y="21004"/>
                  </a:lnTo>
                  <a:lnTo>
                    <a:pt x="12419" y="21190"/>
                  </a:lnTo>
                  <a:lnTo>
                    <a:pt x="12667" y="21320"/>
                  </a:lnTo>
                  <a:lnTo>
                    <a:pt x="12960" y="21432"/>
                  </a:lnTo>
                  <a:lnTo>
                    <a:pt x="13286" y="21544"/>
                  </a:lnTo>
                  <a:lnTo>
                    <a:pt x="13612" y="21655"/>
                  </a:lnTo>
                  <a:lnTo>
                    <a:pt x="13983" y="21693"/>
                  </a:lnTo>
                  <a:lnTo>
                    <a:pt x="14343" y="21730"/>
                  </a:lnTo>
                  <a:lnTo>
                    <a:pt x="14715" y="21730"/>
                  </a:lnTo>
                  <a:lnTo>
                    <a:pt x="15075" y="21730"/>
                  </a:lnTo>
                  <a:lnTo>
                    <a:pt x="15446" y="21655"/>
                  </a:lnTo>
                  <a:lnTo>
                    <a:pt x="15794" y="21581"/>
                  </a:lnTo>
                  <a:lnTo>
                    <a:pt x="16132" y="21432"/>
                  </a:lnTo>
                  <a:lnTo>
                    <a:pt x="16458" y="21302"/>
                  </a:lnTo>
                  <a:lnTo>
                    <a:pt x="16740" y="21078"/>
                  </a:lnTo>
                  <a:lnTo>
                    <a:pt x="16976" y="20836"/>
                  </a:lnTo>
                  <a:lnTo>
                    <a:pt x="17043" y="20650"/>
                  </a:lnTo>
                  <a:lnTo>
                    <a:pt x="17088" y="20426"/>
                  </a:lnTo>
                  <a:lnTo>
                    <a:pt x="17133" y="20222"/>
                  </a:lnTo>
                  <a:lnTo>
                    <a:pt x="17156" y="19980"/>
                  </a:lnTo>
                  <a:lnTo>
                    <a:pt x="17167" y="19477"/>
                  </a:lnTo>
                  <a:lnTo>
                    <a:pt x="17167" y="18974"/>
                  </a:lnTo>
                  <a:lnTo>
                    <a:pt x="17156" y="18397"/>
                  </a:lnTo>
                  <a:lnTo>
                    <a:pt x="17111" y="17820"/>
                  </a:lnTo>
                  <a:lnTo>
                    <a:pt x="17066" y="17261"/>
                  </a:lnTo>
                  <a:lnTo>
                    <a:pt x="16998" y="16646"/>
                  </a:lnTo>
                  <a:lnTo>
                    <a:pt x="16852" y="15511"/>
                  </a:lnTo>
                  <a:lnTo>
                    <a:pt x="16740" y="14393"/>
                  </a:lnTo>
                  <a:lnTo>
                    <a:pt x="16717" y="13928"/>
                  </a:lnTo>
                  <a:lnTo>
                    <a:pt x="16695" y="13462"/>
                  </a:lnTo>
                  <a:lnTo>
                    <a:pt x="16717" y="13071"/>
                  </a:lnTo>
                  <a:lnTo>
                    <a:pt x="16785" y="12755"/>
                  </a:lnTo>
                  <a:lnTo>
                    <a:pt x="16852" y="12419"/>
                  </a:lnTo>
                  <a:lnTo>
                    <a:pt x="16953" y="12140"/>
                  </a:lnTo>
                  <a:lnTo>
                    <a:pt x="17088" y="11898"/>
                  </a:lnTo>
                  <a:lnTo>
                    <a:pt x="17212" y="11675"/>
                  </a:lnTo>
                  <a:lnTo>
                    <a:pt x="17370" y="11470"/>
                  </a:lnTo>
                  <a:lnTo>
                    <a:pt x="17516" y="11284"/>
                  </a:lnTo>
                  <a:lnTo>
                    <a:pt x="17696" y="11135"/>
                  </a:lnTo>
                  <a:lnTo>
                    <a:pt x="17865" y="11042"/>
                  </a:lnTo>
                  <a:lnTo>
                    <a:pt x="18033" y="10930"/>
                  </a:lnTo>
                  <a:lnTo>
                    <a:pt x="18213" y="10893"/>
                  </a:lnTo>
                  <a:lnTo>
                    <a:pt x="18382" y="10893"/>
                  </a:lnTo>
                  <a:lnTo>
                    <a:pt x="18551" y="10967"/>
                  </a:lnTo>
                  <a:lnTo>
                    <a:pt x="18708" y="11042"/>
                  </a:lnTo>
                  <a:lnTo>
                    <a:pt x="18855" y="11172"/>
                  </a:lnTo>
                  <a:lnTo>
                    <a:pt x="19012" y="11358"/>
                  </a:lnTo>
                  <a:lnTo>
                    <a:pt x="19136" y="11600"/>
                  </a:lnTo>
                  <a:lnTo>
                    <a:pt x="19271" y="11861"/>
                  </a:lnTo>
                  <a:lnTo>
                    <a:pt x="19440" y="12028"/>
                  </a:lnTo>
                  <a:lnTo>
                    <a:pt x="19608" y="12177"/>
                  </a:lnTo>
                  <a:lnTo>
                    <a:pt x="19822" y="12289"/>
                  </a:lnTo>
                  <a:lnTo>
                    <a:pt x="20025" y="12289"/>
                  </a:lnTo>
                  <a:lnTo>
                    <a:pt x="20238" y="12289"/>
                  </a:lnTo>
                  <a:lnTo>
                    <a:pt x="20452" y="12215"/>
                  </a:lnTo>
                  <a:lnTo>
                    <a:pt x="20643" y="12103"/>
                  </a:lnTo>
                  <a:lnTo>
                    <a:pt x="20846" y="11973"/>
                  </a:lnTo>
                  <a:lnTo>
                    <a:pt x="21037" y="11786"/>
                  </a:lnTo>
                  <a:lnTo>
                    <a:pt x="21206" y="11563"/>
                  </a:lnTo>
                  <a:lnTo>
                    <a:pt x="21363" y="11321"/>
                  </a:lnTo>
                  <a:lnTo>
                    <a:pt x="21465" y="11079"/>
                  </a:lnTo>
                  <a:lnTo>
                    <a:pt x="21577" y="10744"/>
                  </a:lnTo>
                  <a:lnTo>
                    <a:pt x="21622" y="10427"/>
                  </a:lnTo>
                  <a:lnTo>
                    <a:pt x="21645" y="10111"/>
                  </a:lnTo>
                  <a:lnTo>
                    <a:pt x="21622" y="9608"/>
                  </a:lnTo>
                  <a:lnTo>
                    <a:pt x="21577" y="9142"/>
                  </a:lnTo>
                  <a:lnTo>
                    <a:pt x="21465" y="8751"/>
                  </a:lnTo>
                  <a:lnTo>
                    <a:pt x="21363" y="8397"/>
                  </a:lnTo>
                  <a:lnTo>
                    <a:pt x="21206" y="8062"/>
                  </a:lnTo>
                  <a:lnTo>
                    <a:pt x="21037" y="7820"/>
                  </a:lnTo>
                  <a:lnTo>
                    <a:pt x="20846" y="7597"/>
                  </a:lnTo>
                  <a:lnTo>
                    <a:pt x="20643" y="7429"/>
                  </a:lnTo>
                  <a:lnTo>
                    <a:pt x="20452" y="7317"/>
                  </a:lnTo>
                  <a:lnTo>
                    <a:pt x="20238" y="7206"/>
                  </a:lnTo>
                  <a:lnTo>
                    <a:pt x="20025" y="7168"/>
                  </a:lnTo>
                  <a:lnTo>
                    <a:pt x="19822" y="7206"/>
                  </a:lnTo>
                  <a:lnTo>
                    <a:pt x="19608" y="7243"/>
                  </a:lnTo>
                  <a:lnTo>
                    <a:pt x="19440" y="7355"/>
                  </a:lnTo>
                  <a:lnTo>
                    <a:pt x="19271" y="7504"/>
                  </a:lnTo>
                  <a:lnTo>
                    <a:pt x="19136" y="7708"/>
                  </a:lnTo>
                  <a:lnTo>
                    <a:pt x="19012" y="7895"/>
                  </a:lnTo>
                  <a:lnTo>
                    <a:pt x="18832" y="8025"/>
                  </a:lnTo>
                  <a:lnTo>
                    <a:pt x="18663" y="8174"/>
                  </a:lnTo>
                  <a:lnTo>
                    <a:pt x="18472" y="8248"/>
                  </a:lnTo>
                  <a:lnTo>
                    <a:pt x="18270" y="8286"/>
                  </a:lnTo>
                  <a:lnTo>
                    <a:pt x="18078" y="8323"/>
                  </a:lnTo>
                  <a:lnTo>
                    <a:pt x="17887" y="8323"/>
                  </a:lnTo>
                  <a:lnTo>
                    <a:pt x="17696" y="8248"/>
                  </a:lnTo>
                  <a:lnTo>
                    <a:pt x="17493" y="8174"/>
                  </a:lnTo>
                  <a:lnTo>
                    <a:pt x="17302" y="8062"/>
                  </a:lnTo>
                  <a:lnTo>
                    <a:pt x="17133" y="7969"/>
                  </a:lnTo>
                  <a:lnTo>
                    <a:pt x="16976" y="7783"/>
                  </a:lnTo>
                  <a:lnTo>
                    <a:pt x="16852" y="7597"/>
                  </a:lnTo>
                  <a:lnTo>
                    <a:pt x="16740" y="7429"/>
                  </a:lnTo>
                  <a:lnTo>
                    <a:pt x="16672" y="7168"/>
                  </a:lnTo>
                  <a:lnTo>
                    <a:pt x="16638" y="6926"/>
                  </a:lnTo>
                  <a:lnTo>
                    <a:pt x="16616" y="6498"/>
                  </a:lnTo>
                  <a:lnTo>
                    <a:pt x="16616" y="5772"/>
                  </a:lnTo>
                  <a:lnTo>
                    <a:pt x="16650" y="4915"/>
                  </a:lnTo>
                  <a:lnTo>
                    <a:pt x="16695" y="3928"/>
                  </a:lnTo>
                  <a:lnTo>
                    <a:pt x="16762" y="2960"/>
                  </a:lnTo>
                  <a:lnTo>
                    <a:pt x="16830" y="1992"/>
                  </a:lnTo>
                  <a:lnTo>
                    <a:pt x="16908" y="1173"/>
                  </a:lnTo>
                  <a:lnTo>
                    <a:pt x="16976" y="521"/>
                  </a:lnTo>
                  <a:lnTo>
                    <a:pt x="16953" y="521"/>
                  </a:lnTo>
                  <a:lnTo>
                    <a:pt x="16931" y="521"/>
                  </a:lnTo>
                  <a:lnTo>
                    <a:pt x="16267" y="484"/>
                  </a:lnTo>
                  <a:lnTo>
                    <a:pt x="15637" y="428"/>
                  </a:lnTo>
                  <a:lnTo>
                    <a:pt x="15063" y="353"/>
                  </a:lnTo>
                  <a:lnTo>
                    <a:pt x="14523" y="279"/>
                  </a:lnTo>
                  <a:lnTo>
                    <a:pt x="14040" y="167"/>
                  </a:lnTo>
                  <a:lnTo>
                    <a:pt x="13635" y="93"/>
                  </a:lnTo>
                  <a:lnTo>
                    <a:pt x="13331" y="18"/>
                  </a:lnTo>
                  <a:lnTo>
                    <a:pt x="13117" y="18"/>
                  </a:lnTo>
                  <a:lnTo>
                    <a:pt x="12982" y="18"/>
                  </a:lnTo>
                  <a:lnTo>
                    <a:pt x="12858" y="130"/>
                  </a:lnTo>
                  <a:lnTo>
                    <a:pt x="12723" y="279"/>
                  </a:lnTo>
                  <a:lnTo>
                    <a:pt x="12622" y="446"/>
                  </a:lnTo>
                  <a:lnTo>
                    <a:pt x="12510" y="670"/>
                  </a:lnTo>
                  <a:lnTo>
                    <a:pt x="12419" y="912"/>
                  </a:lnTo>
                  <a:lnTo>
                    <a:pt x="12363" y="1210"/>
                  </a:lnTo>
                  <a:lnTo>
                    <a:pt x="12318" y="1526"/>
                  </a:lnTo>
                  <a:lnTo>
                    <a:pt x="12273" y="1843"/>
                  </a:lnTo>
                  <a:lnTo>
                    <a:pt x="12251" y="2215"/>
                  </a:lnTo>
                  <a:lnTo>
                    <a:pt x="12273" y="2532"/>
                  </a:lnTo>
                  <a:lnTo>
                    <a:pt x="12318" y="2886"/>
                  </a:lnTo>
                  <a:lnTo>
                    <a:pt x="12386" y="3240"/>
                  </a:lnTo>
                  <a:lnTo>
                    <a:pt x="12464" y="3556"/>
                  </a:lnTo>
                  <a:lnTo>
                    <a:pt x="12577" y="3891"/>
                  </a:lnTo>
                  <a:lnTo>
                    <a:pt x="12746" y="4171"/>
                  </a:lnTo>
                  <a:lnTo>
                    <a:pt x="12926" y="4487"/>
                  </a:lnTo>
                  <a:lnTo>
                    <a:pt x="13050" y="4860"/>
                  </a:lnTo>
                  <a:lnTo>
                    <a:pt x="13162" y="5251"/>
                  </a:lnTo>
                  <a:lnTo>
                    <a:pt x="13218" y="5604"/>
                  </a:lnTo>
                  <a:lnTo>
                    <a:pt x="13263" y="5995"/>
                  </a:lnTo>
                  <a:lnTo>
                    <a:pt x="13241" y="6386"/>
                  </a:lnTo>
                  <a:lnTo>
                    <a:pt x="13218" y="6740"/>
                  </a:lnTo>
                  <a:lnTo>
                    <a:pt x="13139" y="7094"/>
                  </a:lnTo>
                  <a:lnTo>
                    <a:pt x="13050" y="7429"/>
                  </a:lnTo>
                  <a:lnTo>
                    <a:pt x="12903" y="7746"/>
                  </a:lnTo>
                  <a:lnTo>
                    <a:pt x="12723" y="8025"/>
                  </a:lnTo>
                  <a:lnTo>
                    <a:pt x="12532" y="8286"/>
                  </a:lnTo>
                  <a:lnTo>
                    <a:pt x="12318" y="8491"/>
                  </a:lnTo>
                  <a:lnTo>
                    <a:pt x="12060" y="8677"/>
                  </a:lnTo>
                  <a:lnTo>
                    <a:pt x="11756" y="8788"/>
                  </a:lnTo>
                  <a:lnTo>
                    <a:pt x="11452" y="8826"/>
                  </a:lnTo>
                  <a:lnTo>
                    <a:pt x="11283" y="8826"/>
                  </a:lnTo>
                  <a:lnTo>
                    <a:pt x="11126" y="8826"/>
                  </a:lnTo>
                  <a:lnTo>
                    <a:pt x="11002" y="8788"/>
                  </a:lnTo>
                  <a:lnTo>
                    <a:pt x="10845" y="8714"/>
                  </a:lnTo>
                  <a:lnTo>
                    <a:pt x="10721" y="8640"/>
                  </a:lnTo>
                  <a:lnTo>
                    <a:pt x="10608" y="8565"/>
                  </a:lnTo>
                  <a:lnTo>
                    <a:pt x="10485" y="8453"/>
                  </a:lnTo>
                  <a:lnTo>
                    <a:pt x="10372" y="8323"/>
                  </a:lnTo>
                  <a:lnTo>
                    <a:pt x="10181" y="8062"/>
                  </a:lnTo>
                  <a:lnTo>
                    <a:pt x="10035" y="7746"/>
                  </a:lnTo>
                  <a:lnTo>
                    <a:pt x="9900" y="7392"/>
                  </a:lnTo>
                  <a:lnTo>
                    <a:pt x="9787" y="7001"/>
                  </a:lnTo>
                  <a:lnTo>
                    <a:pt x="9731" y="6610"/>
                  </a:lnTo>
                  <a:lnTo>
                    <a:pt x="9686" y="6219"/>
                  </a:lnTo>
                  <a:lnTo>
                    <a:pt x="9663" y="5772"/>
                  </a:lnTo>
                  <a:lnTo>
                    <a:pt x="9686" y="5381"/>
                  </a:lnTo>
                  <a:lnTo>
                    <a:pt x="9753" y="4990"/>
                  </a:lnTo>
                  <a:lnTo>
                    <a:pt x="9832" y="4636"/>
                  </a:lnTo>
                  <a:lnTo>
                    <a:pt x="9945" y="4320"/>
                  </a:lnTo>
                  <a:lnTo>
                    <a:pt x="10068" y="4022"/>
                  </a:lnTo>
                  <a:lnTo>
                    <a:pt x="10203" y="3817"/>
                  </a:lnTo>
                  <a:lnTo>
                    <a:pt x="10316" y="3593"/>
                  </a:lnTo>
                  <a:lnTo>
                    <a:pt x="10395" y="3351"/>
                  </a:lnTo>
                  <a:lnTo>
                    <a:pt x="10462" y="3109"/>
                  </a:lnTo>
                  <a:lnTo>
                    <a:pt x="10507" y="2848"/>
                  </a:lnTo>
                  <a:lnTo>
                    <a:pt x="10530" y="2606"/>
                  </a:lnTo>
                  <a:lnTo>
                    <a:pt x="10507" y="2346"/>
                  </a:lnTo>
                  <a:lnTo>
                    <a:pt x="10462" y="2141"/>
                  </a:lnTo>
                  <a:lnTo>
                    <a:pt x="10395" y="1880"/>
                  </a:lnTo>
                  <a:lnTo>
                    <a:pt x="10293" y="1638"/>
                  </a:lnTo>
                  <a:lnTo>
                    <a:pt x="10158" y="1415"/>
                  </a:lnTo>
                  <a:lnTo>
                    <a:pt x="9967" y="1210"/>
                  </a:lnTo>
                  <a:lnTo>
                    <a:pt x="9753" y="986"/>
                  </a:lnTo>
                  <a:lnTo>
                    <a:pt x="9495" y="819"/>
                  </a:lnTo>
                  <a:lnTo>
                    <a:pt x="9191" y="670"/>
                  </a:lnTo>
                  <a:lnTo>
                    <a:pt x="8842" y="521"/>
                  </a:lnTo>
                  <a:lnTo>
                    <a:pt x="8471" y="446"/>
                  </a:lnTo>
                  <a:lnTo>
                    <a:pt x="7998" y="428"/>
                  </a:lnTo>
                  <a:lnTo>
                    <a:pt x="7413" y="428"/>
                  </a:lnTo>
                  <a:lnTo>
                    <a:pt x="6817" y="446"/>
                  </a:lnTo>
                  <a:lnTo>
                    <a:pt x="6187" y="521"/>
                  </a:lnTo>
                  <a:lnTo>
                    <a:pt x="5602" y="633"/>
                  </a:lnTo>
                  <a:lnTo>
                    <a:pt x="5107" y="744"/>
                  </a:lnTo>
                  <a:lnTo>
                    <a:pt x="4725" y="856"/>
                  </a:lnTo>
                  <a:lnTo>
                    <a:pt x="4848" y="1564"/>
                  </a:lnTo>
                  <a:lnTo>
                    <a:pt x="5028" y="2495"/>
                  </a:lnTo>
                  <a:lnTo>
                    <a:pt x="5175" y="3556"/>
                  </a:lnTo>
                  <a:lnTo>
                    <a:pt x="5298" y="4673"/>
                  </a:lnTo>
                  <a:lnTo>
                    <a:pt x="5343" y="5213"/>
                  </a:lnTo>
                  <a:lnTo>
                    <a:pt x="5388" y="5753"/>
                  </a:lnTo>
                  <a:lnTo>
                    <a:pt x="5411" y="6275"/>
                  </a:lnTo>
                  <a:lnTo>
                    <a:pt x="5411" y="6740"/>
                  </a:lnTo>
                  <a:lnTo>
                    <a:pt x="5366" y="7168"/>
                  </a:lnTo>
                  <a:lnTo>
                    <a:pt x="5321" y="7541"/>
                  </a:lnTo>
                  <a:lnTo>
                    <a:pt x="5287" y="7708"/>
                  </a:lnTo>
                  <a:lnTo>
                    <a:pt x="5242" y="7857"/>
                  </a:lnTo>
                  <a:lnTo>
                    <a:pt x="5197" y="7969"/>
                  </a:lnTo>
                  <a:lnTo>
                    <a:pt x="5130" y="8062"/>
                  </a:lnTo>
                  <a:lnTo>
                    <a:pt x="5006" y="8248"/>
                  </a:lnTo>
                  <a:lnTo>
                    <a:pt x="4848" y="8397"/>
                  </a:lnTo>
                  <a:lnTo>
                    <a:pt x="4725" y="8528"/>
                  </a:lnTo>
                  <a:lnTo>
                    <a:pt x="4567" y="8640"/>
                  </a:lnTo>
                  <a:lnTo>
                    <a:pt x="4421" y="8714"/>
                  </a:lnTo>
                  <a:lnTo>
                    <a:pt x="4263" y="8751"/>
                  </a:lnTo>
                  <a:lnTo>
                    <a:pt x="4095" y="8788"/>
                  </a:lnTo>
                  <a:lnTo>
                    <a:pt x="3948" y="8788"/>
                  </a:lnTo>
                  <a:lnTo>
                    <a:pt x="3791" y="8751"/>
                  </a:lnTo>
                  <a:lnTo>
                    <a:pt x="3667" y="8714"/>
                  </a:lnTo>
                  <a:lnTo>
                    <a:pt x="3510" y="8677"/>
                  </a:lnTo>
                  <a:lnTo>
                    <a:pt x="3386" y="8602"/>
                  </a:lnTo>
                  <a:lnTo>
                    <a:pt x="3251" y="8491"/>
                  </a:lnTo>
                  <a:lnTo>
                    <a:pt x="3127" y="8360"/>
                  </a:lnTo>
                  <a:lnTo>
                    <a:pt x="3015" y="8248"/>
                  </a:lnTo>
                  <a:lnTo>
                    <a:pt x="2925" y="8062"/>
                  </a:lnTo>
                  <a:lnTo>
                    <a:pt x="2778" y="7857"/>
                  </a:lnTo>
                  <a:lnTo>
                    <a:pt x="2610" y="7671"/>
                  </a:lnTo>
                  <a:lnTo>
                    <a:pt x="2407" y="7541"/>
                  </a:lnTo>
                  <a:lnTo>
                    <a:pt x="2171" y="7466"/>
                  </a:lnTo>
                  <a:lnTo>
                    <a:pt x="1957" y="7429"/>
                  </a:lnTo>
                  <a:lnTo>
                    <a:pt x="1698" y="7429"/>
                  </a:lnTo>
                  <a:lnTo>
                    <a:pt x="1462" y="7466"/>
                  </a:lnTo>
                  <a:lnTo>
                    <a:pt x="1226" y="7559"/>
                  </a:lnTo>
                  <a:lnTo>
                    <a:pt x="989" y="7708"/>
                  </a:lnTo>
                  <a:lnTo>
                    <a:pt x="776" y="7932"/>
                  </a:lnTo>
                  <a:lnTo>
                    <a:pt x="551" y="8211"/>
                  </a:lnTo>
                  <a:lnTo>
                    <a:pt x="382" y="8528"/>
                  </a:lnTo>
                  <a:lnTo>
                    <a:pt x="315" y="8714"/>
                  </a:lnTo>
                  <a:lnTo>
                    <a:pt x="236" y="8919"/>
                  </a:lnTo>
                  <a:lnTo>
                    <a:pt x="191" y="9142"/>
                  </a:lnTo>
                  <a:lnTo>
                    <a:pt x="123" y="9347"/>
                  </a:lnTo>
                  <a:lnTo>
                    <a:pt x="78" y="9608"/>
                  </a:lnTo>
                  <a:lnTo>
                    <a:pt x="56" y="9887"/>
                  </a:lnTo>
                  <a:lnTo>
                    <a:pt x="33" y="10185"/>
                  </a:lnTo>
                  <a:lnTo>
                    <a:pt x="33" y="10464"/>
                  </a:lnTo>
                  <a:lnTo>
                    <a:pt x="33" y="10706"/>
                  </a:lnTo>
                  <a:lnTo>
                    <a:pt x="56" y="10967"/>
                  </a:lnTo>
                  <a:lnTo>
                    <a:pt x="78" y="11172"/>
                  </a:lnTo>
                  <a:lnTo>
                    <a:pt x="123" y="11395"/>
                  </a:lnTo>
                  <a:lnTo>
                    <a:pt x="168" y="11600"/>
                  </a:lnTo>
                  <a:lnTo>
                    <a:pt x="236" y="11786"/>
                  </a:lnTo>
                  <a:lnTo>
                    <a:pt x="292" y="11973"/>
                  </a:lnTo>
                  <a:lnTo>
                    <a:pt x="382" y="12140"/>
                  </a:lnTo>
                  <a:lnTo>
                    <a:pt x="540" y="12419"/>
                  </a:lnTo>
                  <a:lnTo>
                    <a:pt x="731" y="12680"/>
                  </a:lnTo>
                  <a:lnTo>
                    <a:pt x="944" y="12866"/>
                  </a:lnTo>
                  <a:lnTo>
                    <a:pt x="1158" y="12997"/>
                  </a:lnTo>
                  <a:lnTo>
                    <a:pt x="1395" y="13108"/>
                  </a:lnTo>
                  <a:lnTo>
                    <a:pt x="1608" y="13183"/>
                  </a:lnTo>
                  <a:lnTo>
                    <a:pt x="1856" y="13183"/>
                  </a:lnTo>
                  <a:lnTo>
                    <a:pt x="2070" y="13146"/>
                  </a:lnTo>
                  <a:lnTo>
                    <a:pt x="2261" y="13071"/>
                  </a:lnTo>
                  <a:lnTo>
                    <a:pt x="2430" y="12960"/>
                  </a:lnTo>
                  <a:lnTo>
                    <a:pt x="2587" y="12792"/>
                  </a:lnTo>
                  <a:lnTo>
                    <a:pt x="2688" y="12606"/>
                  </a:lnTo>
                  <a:lnTo>
                    <a:pt x="2801" y="12419"/>
                  </a:lnTo>
                  <a:lnTo>
                    <a:pt x="2925" y="12289"/>
                  </a:lnTo>
                  <a:lnTo>
                    <a:pt x="3082" y="12177"/>
                  </a:lnTo>
                  <a:lnTo>
                    <a:pt x="3228" y="12103"/>
                  </a:lnTo>
                  <a:lnTo>
                    <a:pt x="3408" y="12103"/>
                  </a:lnTo>
                  <a:lnTo>
                    <a:pt x="3577" y="12103"/>
                  </a:lnTo>
                  <a:lnTo>
                    <a:pt x="3723" y="12177"/>
                  </a:lnTo>
                  <a:lnTo>
                    <a:pt x="3903" y="12252"/>
                  </a:lnTo>
                  <a:lnTo>
                    <a:pt x="4072" y="12364"/>
                  </a:lnTo>
                  <a:lnTo>
                    <a:pt x="4230" y="12494"/>
                  </a:lnTo>
                  <a:lnTo>
                    <a:pt x="4353" y="12643"/>
                  </a:lnTo>
                  <a:lnTo>
                    <a:pt x="4488" y="12829"/>
                  </a:lnTo>
                  <a:lnTo>
                    <a:pt x="4567" y="13034"/>
                  </a:lnTo>
                  <a:lnTo>
                    <a:pt x="4657" y="13257"/>
                  </a:lnTo>
                  <a:lnTo>
                    <a:pt x="4702" y="13462"/>
                  </a:lnTo>
                  <a:lnTo>
                    <a:pt x="4725" y="13686"/>
                  </a:lnTo>
                  <a:lnTo>
                    <a:pt x="4702" y="14282"/>
                  </a:lnTo>
                  <a:lnTo>
                    <a:pt x="4657" y="15045"/>
                  </a:lnTo>
                  <a:lnTo>
                    <a:pt x="4612" y="15976"/>
                  </a:lnTo>
                  <a:lnTo>
                    <a:pt x="4590" y="16926"/>
                  </a:lnTo>
                  <a:lnTo>
                    <a:pt x="4567" y="17968"/>
                  </a:lnTo>
                  <a:lnTo>
                    <a:pt x="4567" y="19011"/>
                  </a:lnTo>
                  <a:lnTo>
                    <a:pt x="4590" y="19514"/>
                  </a:lnTo>
                  <a:lnTo>
                    <a:pt x="4612" y="19980"/>
                  </a:lnTo>
                  <a:lnTo>
                    <a:pt x="4657" y="20426"/>
                  </a:lnTo>
                  <a:lnTo>
                    <a:pt x="4725" y="20836"/>
                  </a:lnTo>
                  <a:lnTo>
                    <a:pt x="4848" y="20929"/>
                  </a:lnTo>
                  <a:lnTo>
                    <a:pt x="5040" y="21004"/>
                  </a:lnTo>
                  <a:lnTo>
                    <a:pt x="5265" y="21078"/>
                  </a:lnTo>
                  <a:lnTo>
                    <a:pt x="5478" y="21115"/>
                  </a:lnTo>
                  <a:lnTo>
                    <a:pt x="6041" y="21115"/>
                  </a:lnTo>
                  <a:lnTo>
                    <a:pt x="6637" y="21078"/>
                  </a:lnTo>
                  <a:lnTo>
                    <a:pt x="7312" y="21004"/>
                  </a:lnTo>
                  <a:lnTo>
                    <a:pt x="7998" y="20929"/>
                  </a:lnTo>
                  <a:lnTo>
                    <a:pt x="8696" y="20855"/>
                  </a:lnTo>
                  <a:lnTo>
                    <a:pt x="9360" y="20836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Puzzle3"/>
            <p:cNvSpPr>
              <a:spLocks noEditPoints="1" noChangeArrowheads="1"/>
            </p:cNvSpPr>
            <p:nvPr/>
          </p:nvSpPr>
          <p:spPr bwMode="auto">
            <a:xfrm>
              <a:off x="4704668" y="2150200"/>
              <a:ext cx="980061" cy="1737009"/>
            </a:xfrm>
            <a:custGeom>
              <a:avLst/>
              <a:gdLst>
                <a:gd name="T0" fmla="*/ 10391 w 21600"/>
                <a:gd name="T1" fmla="*/ 15806 h 21600"/>
                <a:gd name="T2" fmla="*/ 20551 w 21600"/>
                <a:gd name="T3" fmla="*/ 21088 h 21600"/>
                <a:gd name="T4" fmla="*/ 13180 w 21600"/>
                <a:gd name="T5" fmla="*/ 13801 h 21600"/>
                <a:gd name="T6" fmla="*/ 20551 w 21600"/>
                <a:gd name="T7" fmla="*/ 7025 h 21600"/>
                <a:gd name="T8" fmla="*/ 10500 w 21600"/>
                <a:gd name="T9" fmla="*/ 52 h 21600"/>
                <a:gd name="T10" fmla="*/ 692 w 21600"/>
                <a:gd name="T11" fmla="*/ 6802 h 21600"/>
                <a:gd name="T12" fmla="*/ 8064 w 21600"/>
                <a:gd name="T13" fmla="*/ 13526 h 21600"/>
                <a:gd name="T14" fmla="*/ 692 w 21600"/>
                <a:gd name="T15" fmla="*/ 21088 h 21600"/>
                <a:gd name="T16" fmla="*/ 2273 w 21600"/>
                <a:gd name="T17" fmla="*/ 7719 h 21600"/>
                <a:gd name="T18" fmla="*/ 19149 w 21600"/>
                <a:gd name="T19" fmla="*/ 202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6625" y="20892"/>
                  </a:moveTo>
                  <a:lnTo>
                    <a:pt x="7105" y="21023"/>
                  </a:lnTo>
                  <a:lnTo>
                    <a:pt x="7513" y="21088"/>
                  </a:lnTo>
                  <a:lnTo>
                    <a:pt x="7922" y="21115"/>
                  </a:lnTo>
                  <a:lnTo>
                    <a:pt x="8242" y="21115"/>
                  </a:lnTo>
                  <a:lnTo>
                    <a:pt x="8544" y="21062"/>
                  </a:lnTo>
                  <a:lnTo>
                    <a:pt x="8810" y="20997"/>
                  </a:lnTo>
                  <a:lnTo>
                    <a:pt x="9023" y="20892"/>
                  </a:lnTo>
                  <a:lnTo>
                    <a:pt x="9148" y="20761"/>
                  </a:lnTo>
                  <a:lnTo>
                    <a:pt x="9290" y="20616"/>
                  </a:lnTo>
                  <a:lnTo>
                    <a:pt x="9361" y="20459"/>
                  </a:lnTo>
                  <a:lnTo>
                    <a:pt x="9396" y="20289"/>
                  </a:lnTo>
                  <a:lnTo>
                    <a:pt x="9396" y="20092"/>
                  </a:lnTo>
                  <a:lnTo>
                    <a:pt x="9325" y="19909"/>
                  </a:lnTo>
                  <a:lnTo>
                    <a:pt x="9219" y="19738"/>
                  </a:lnTo>
                  <a:lnTo>
                    <a:pt x="9094" y="19555"/>
                  </a:lnTo>
                  <a:lnTo>
                    <a:pt x="8917" y="19384"/>
                  </a:lnTo>
                  <a:lnTo>
                    <a:pt x="8650" y="19162"/>
                  </a:lnTo>
                  <a:lnTo>
                    <a:pt x="8437" y="18900"/>
                  </a:lnTo>
                  <a:lnTo>
                    <a:pt x="8277" y="18624"/>
                  </a:lnTo>
                  <a:lnTo>
                    <a:pt x="8135" y="18349"/>
                  </a:lnTo>
                  <a:lnTo>
                    <a:pt x="8028" y="18048"/>
                  </a:lnTo>
                  <a:lnTo>
                    <a:pt x="7993" y="17746"/>
                  </a:lnTo>
                  <a:lnTo>
                    <a:pt x="7993" y="17471"/>
                  </a:lnTo>
                  <a:lnTo>
                    <a:pt x="8028" y="17169"/>
                  </a:lnTo>
                  <a:lnTo>
                    <a:pt x="8135" y="16920"/>
                  </a:lnTo>
                  <a:lnTo>
                    <a:pt x="8277" y="16671"/>
                  </a:lnTo>
                  <a:lnTo>
                    <a:pt x="8366" y="16540"/>
                  </a:lnTo>
                  <a:lnTo>
                    <a:pt x="8473" y="16409"/>
                  </a:lnTo>
                  <a:lnTo>
                    <a:pt x="8615" y="16317"/>
                  </a:lnTo>
                  <a:lnTo>
                    <a:pt x="8739" y="16213"/>
                  </a:lnTo>
                  <a:lnTo>
                    <a:pt x="8881" y="16134"/>
                  </a:lnTo>
                  <a:lnTo>
                    <a:pt x="9059" y="16055"/>
                  </a:lnTo>
                  <a:lnTo>
                    <a:pt x="9254" y="15990"/>
                  </a:lnTo>
                  <a:lnTo>
                    <a:pt x="9432" y="15911"/>
                  </a:lnTo>
                  <a:lnTo>
                    <a:pt x="9663" y="15885"/>
                  </a:lnTo>
                  <a:lnTo>
                    <a:pt x="9876" y="15833"/>
                  </a:lnTo>
                  <a:lnTo>
                    <a:pt x="10142" y="15806"/>
                  </a:lnTo>
                  <a:lnTo>
                    <a:pt x="10391" y="15806"/>
                  </a:lnTo>
                  <a:lnTo>
                    <a:pt x="10728" y="15806"/>
                  </a:lnTo>
                  <a:lnTo>
                    <a:pt x="10995" y="15806"/>
                  </a:lnTo>
                  <a:lnTo>
                    <a:pt x="11279" y="15833"/>
                  </a:lnTo>
                  <a:lnTo>
                    <a:pt x="11546" y="15885"/>
                  </a:lnTo>
                  <a:lnTo>
                    <a:pt x="11776" y="15937"/>
                  </a:lnTo>
                  <a:lnTo>
                    <a:pt x="12025" y="15990"/>
                  </a:lnTo>
                  <a:lnTo>
                    <a:pt x="12221" y="16055"/>
                  </a:lnTo>
                  <a:lnTo>
                    <a:pt x="12434" y="16134"/>
                  </a:lnTo>
                  <a:lnTo>
                    <a:pt x="12611" y="16213"/>
                  </a:lnTo>
                  <a:lnTo>
                    <a:pt x="12771" y="16317"/>
                  </a:lnTo>
                  <a:lnTo>
                    <a:pt x="12913" y="16409"/>
                  </a:lnTo>
                  <a:lnTo>
                    <a:pt x="13038" y="16514"/>
                  </a:lnTo>
                  <a:lnTo>
                    <a:pt x="13251" y="16737"/>
                  </a:lnTo>
                  <a:lnTo>
                    <a:pt x="13428" y="16986"/>
                  </a:lnTo>
                  <a:lnTo>
                    <a:pt x="13517" y="17248"/>
                  </a:lnTo>
                  <a:lnTo>
                    <a:pt x="13588" y="17523"/>
                  </a:lnTo>
                  <a:lnTo>
                    <a:pt x="13588" y="17799"/>
                  </a:lnTo>
                  <a:lnTo>
                    <a:pt x="13517" y="18074"/>
                  </a:lnTo>
                  <a:lnTo>
                    <a:pt x="13428" y="18323"/>
                  </a:lnTo>
                  <a:lnTo>
                    <a:pt x="13286" y="18572"/>
                  </a:lnTo>
                  <a:lnTo>
                    <a:pt x="13109" y="18808"/>
                  </a:lnTo>
                  <a:lnTo>
                    <a:pt x="12878" y="19031"/>
                  </a:lnTo>
                  <a:lnTo>
                    <a:pt x="12434" y="19411"/>
                  </a:lnTo>
                  <a:lnTo>
                    <a:pt x="12132" y="19738"/>
                  </a:lnTo>
                  <a:lnTo>
                    <a:pt x="12025" y="19856"/>
                  </a:lnTo>
                  <a:lnTo>
                    <a:pt x="11919" y="20014"/>
                  </a:lnTo>
                  <a:lnTo>
                    <a:pt x="11883" y="20132"/>
                  </a:lnTo>
                  <a:lnTo>
                    <a:pt x="11883" y="20263"/>
                  </a:lnTo>
                  <a:lnTo>
                    <a:pt x="11883" y="20394"/>
                  </a:lnTo>
                  <a:lnTo>
                    <a:pt x="11954" y="20485"/>
                  </a:lnTo>
                  <a:lnTo>
                    <a:pt x="12061" y="20590"/>
                  </a:lnTo>
                  <a:lnTo>
                    <a:pt x="12185" y="20695"/>
                  </a:lnTo>
                  <a:lnTo>
                    <a:pt x="12327" y="20787"/>
                  </a:lnTo>
                  <a:lnTo>
                    <a:pt x="12540" y="20892"/>
                  </a:lnTo>
                  <a:lnTo>
                    <a:pt x="12771" y="20997"/>
                  </a:lnTo>
                  <a:lnTo>
                    <a:pt x="13073" y="21088"/>
                  </a:lnTo>
                  <a:lnTo>
                    <a:pt x="13428" y="21193"/>
                  </a:lnTo>
                  <a:lnTo>
                    <a:pt x="13873" y="21298"/>
                  </a:lnTo>
                  <a:lnTo>
                    <a:pt x="14317" y="21390"/>
                  </a:lnTo>
                  <a:lnTo>
                    <a:pt x="14778" y="21468"/>
                  </a:lnTo>
                  <a:lnTo>
                    <a:pt x="15294" y="21547"/>
                  </a:lnTo>
                  <a:lnTo>
                    <a:pt x="15809" y="21600"/>
                  </a:lnTo>
                  <a:lnTo>
                    <a:pt x="16359" y="21652"/>
                  </a:lnTo>
                  <a:lnTo>
                    <a:pt x="16875" y="21678"/>
                  </a:lnTo>
                  <a:lnTo>
                    <a:pt x="17407" y="21678"/>
                  </a:lnTo>
                  <a:lnTo>
                    <a:pt x="17958" y="21678"/>
                  </a:lnTo>
                  <a:lnTo>
                    <a:pt x="18473" y="21652"/>
                  </a:lnTo>
                  <a:lnTo>
                    <a:pt x="18953" y="21573"/>
                  </a:lnTo>
                  <a:lnTo>
                    <a:pt x="19397" y="21495"/>
                  </a:lnTo>
                  <a:lnTo>
                    <a:pt x="19841" y="21390"/>
                  </a:lnTo>
                  <a:lnTo>
                    <a:pt x="20214" y="21272"/>
                  </a:lnTo>
                  <a:lnTo>
                    <a:pt x="20551" y="21088"/>
                  </a:lnTo>
                  <a:lnTo>
                    <a:pt x="20480" y="20787"/>
                  </a:lnTo>
                  <a:lnTo>
                    <a:pt x="20409" y="20485"/>
                  </a:lnTo>
                  <a:lnTo>
                    <a:pt x="20356" y="20158"/>
                  </a:lnTo>
                  <a:lnTo>
                    <a:pt x="20356" y="19804"/>
                  </a:lnTo>
                  <a:lnTo>
                    <a:pt x="20321" y="19083"/>
                  </a:lnTo>
                  <a:lnTo>
                    <a:pt x="20356" y="18349"/>
                  </a:lnTo>
                  <a:lnTo>
                    <a:pt x="20409" y="17641"/>
                  </a:lnTo>
                  <a:lnTo>
                    <a:pt x="20480" y="17012"/>
                  </a:lnTo>
                  <a:lnTo>
                    <a:pt x="20551" y="16488"/>
                  </a:lnTo>
                  <a:lnTo>
                    <a:pt x="20551" y="16055"/>
                  </a:lnTo>
                  <a:lnTo>
                    <a:pt x="20551" y="15911"/>
                  </a:lnTo>
                  <a:lnTo>
                    <a:pt x="20445" y="15754"/>
                  </a:lnTo>
                  <a:lnTo>
                    <a:pt x="20356" y="15610"/>
                  </a:lnTo>
                  <a:lnTo>
                    <a:pt x="20178" y="15452"/>
                  </a:lnTo>
                  <a:lnTo>
                    <a:pt x="20001" y="15334"/>
                  </a:lnTo>
                  <a:lnTo>
                    <a:pt x="19770" y="15230"/>
                  </a:lnTo>
                  <a:lnTo>
                    <a:pt x="19521" y="15125"/>
                  </a:lnTo>
                  <a:lnTo>
                    <a:pt x="19290" y="15059"/>
                  </a:lnTo>
                  <a:lnTo>
                    <a:pt x="19024" y="15007"/>
                  </a:lnTo>
                  <a:lnTo>
                    <a:pt x="18740" y="14954"/>
                  </a:lnTo>
                  <a:lnTo>
                    <a:pt x="18509" y="14954"/>
                  </a:lnTo>
                  <a:lnTo>
                    <a:pt x="18225" y="14954"/>
                  </a:lnTo>
                  <a:lnTo>
                    <a:pt x="17994" y="15007"/>
                  </a:lnTo>
                  <a:lnTo>
                    <a:pt x="17763" y="15085"/>
                  </a:lnTo>
                  <a:lnTo>
                    <a:pt x="17550" y="15177"/>
                  </a:lnTo>
                  <a:lnTo>
                    <a:pt x="17372" y="15308"/>
                  </a:lnTo>
                  <a:lnTo>
                    <a:pt x="17176" y="15426"/>
                  </a:lnTo>
                  <a:lnTo>
                    <a:pt x="16928" y="15557"/>
                  </a:lnTo>
                  <a:lnTo>
                    <a:pt x="16661" y="15636"/>
                  </a:lnTo>
                  <a:lnTo>
                    <a:pt x="16359" y="15688"/>
                  </a:lnTo>
                  <a:lnTo>
                    <a:pt x="16022" y="15715"/>
                  </a:lnTo>
                  <a:lnTo>
                    <a:pt x="15667" y="15688"/>
                  </a:lnTo>
                  <a:lnTo>
                    <a:pt x="15294" y="15662"/>
                  </a:lnTo>
                  <a:lnTo>
                    <a:pt x="14956" y="15583"/>
                  </a:lnTo>
                  <a:lnTo>
                    <a:pt x="14619" y="15479"/>
                  </a:lnTo>
                  <a:lnTo>
                    <a:pt x="14281" y="15334"/>
                  </a:lnTo>
                  <a:lnTo>
                    <a:pt x="13961" y="15177"/>
                  </a:lnTo>
                  <a:lnTo>
                    <a:pt x="13695" y="14981"/>
                  </a:lnTo>
                  <a:lnTo>
                    <a:pt x="13588" y="14850"/>
                  </a:lnTo>
                  <a:lnTo>
                    <a:pt x="13482" y="14732"/>
                  </a:lnTo>
                  <a:lnTo>
                    <a:pt x="13393" y="14600"/>
                  </a:lnTo>
                  <a:lnTo>
                    <a:pt x="13322" y="14456"/>
                  </a:lnTo>
                  <a:lnTo>
                    <a:pt x="13251" y="14299"/>
                  </a:lnTo>
                  <a:lnTo>
                    <a:pt x="13215" y="14155"/>
                  </a:lnTo>
                  <a:lnTo>
                    <a:pt x="13180" y="13971"/>
                  </a:lnTo>
                  <a:lnTo>
                    <a:pt x="13180" y="13801"/>
                  </a:lnTo>
                  <a:lnTo>
                    <a:pt x="13180" y="13591"/>
                  </a:lnTo>
                  <a:lnTo>
                    <a:pt x="13215" y="13395"/>
                  </a:lnTo>
                  <a:lnTo>
                    <a:pt x="13251" y="13198"/>
                  </a:lnTo>
                  <a:lnTo>
                    <a:pt x="13322" y="13015"/>
                  </a:lnTo>
                  <a:lnTo>
                    <a:pt x="13393" y="12870"/>
                  </a:lnTo>
                  <a:lnTo>
                    <a:pt x="13482" y="12713"/>
                  </a:lnTo>
                  <a:lnTo>
                    <a:pt x="13588" y="12569"/>
                  </a:lnTo>
                  <a:lnTo>
                    <a:pt x="13730" y="12438"/>
                  </a:lnTo>
                  <a:lnTo>
                    <a:pt x="13997" y="12215"/>
                  </a:lnTo>
                  <a:lnTo>
                    <a:pt x="14334" y="12005"/>
                  </a:lnTo>
                  <a:lnTo>
                    <a:pt x="14690" y="11861"/>
                  </a:lnTo>
                  <a:lnTo>
                    <a:pt x="15063" y="11756"/>
                  </a:lnTo>
                  <a:lnTo>
                    <a:pt x="15436" y="11678"/>
                  </a:lnTo>
                  <a:lnTo>
                    <a:pt x="15809" y="11638"/>
                  </a:lnTo>
                  <a:lnTo>
                    <a:pt x="16182" y="11638"/>
                  </a:lnTo>
                  <a:lnTo>
                    <a:pt x="16555" y="11678"/>
                  </a:lnTo>
                  <a:lnTo>
                    <a:pt x="16910" y="11730"/>
                  </a:lnTo>
                  <a:lnTo>
                    <a:pt x="17248" y="11835"/>
                  </a:lnTo>
                  <a:lnTo>
                    <a:pt x="17514" y="11966"/>
                  </a:lnTo>
                  <a:lnTo>
                    <a:pt x="17763" y="12110"/>
                  </a:lnTo>
                  <a:lnTo>
                    <a:pt x="17887" y="12215"/>
                  </a:lnTo>
                  <a:lnTo>
                    <a:pt x="18065" y="12307"/>
                  </a:lnTo>
                  <a:lnTo>
                    <a:pt x="18260" y="12412"/>
                  </a:lnTo>
                  <a:lnTo>
                    <a:pt x="18438" y="12464"/>
                  </a:lnTo>
                  <a:lnTo>
                    <a:pt x="18669" y="12543"/>
                  </a:lnTo>
                  <a:lnTo>
                    <a:pt x="18882" y="12569"/>
                  </a:lnTo>
                  <a:lnTo>
                    <a:pt x="19113" y="12595"/>
                  </a:lnTo>
                  <a:lnTo>
                    <a:pt x="19361" y="12608"/>
                  </a:lnTo>
                  <a:lnTo>
                    <a:pt x="19592" y="12608"/>
                  </a:lnTo>
                  <a:lnTo>
                    <a:pt x="19841" y="12595"/>
                  </a:lnTo>
                  <a:lnTo>
                    <a:pt x="20072" y="12543"/>
                  </a:lnTo>
                  <a:lnTo>
                    <a:pt x="20321" y="12490"/>
                  </a:lnTo>
                  <a:lnTo>
                    <a:pt x="20551" y="12438"/>
                  </a:lnTo>
                  <a:lnTo>
                    <a:pt x="20800" y="12333"/>
                  </a:lnTo>
                  <a:lnTo>
                    <a:pt x="20996" y="12241"/>
                  </a:lnTo>
                  <a:lnTo>
                    <a:pt x="21244" y="12110"/>
                  </a:lnTo>
                  <a:lnTo>
                    <a:pt x="21298" y="12032"/>
                  </a:lnTo>
                  <a:lnTo>
                    <a:pt x="21404" y="11966"/>
                  </a:lnTo>
                  <a:lnTo>
                    <a:pt x="21475" y="11861"/>
                  </a:lnTo>
                  <a:lnTo>
                    <a:pt x="21511" y="11730"/>
                  </a:lnTo>
                  <a:lnTo>
                    <a:pt x="21617" y="11481"/>
                  </a:lnTo>
                  <a:lnTo>
                    <a:pt x="21653" y="11180"/>
                  </a:lnTo>
                  <a:lnTo>
                    <a:pt x="21653" y="10826"/>
                  </a:lnTo>
                  <a:lnTo>
                    <a:pt x="21653" y="10472"/>
                  </a:lnTo>
                  <a:lnTo>
                    <a:pt x="21582" y="10092"/>
                  </a:lnTo>
                  <a:lnTo>
                    <a:pt x="21511" y="9725"/>
                  </a:lnTo>
                  <a:lnTo>
                    <a:pt x="21298" y="8912"/>
                  </a:lnTo>
                  <a:lnTo>
                    <a:pt x="21067" y="8191"/>
                  </a:lnTo>
                  <a:lnTo>
                    <a:pt x="20800" y="7536"/>
                  </a:lnTo>
                  <a:lnTo>
                    <a:pt x="20551" y="7025"/>
                  </a:lnTo>
                  <a:lnTo>
                    <a:pt x="20001" y="7103"/>
                  </a:lnTo>
                  <a:lnTo>
                    <a:pt x="19432" y="7156"/>
                  </a:lnTo>
                  <a:lnTo>
                    <a:pt x="18846" y="7208"/>
                  </a:lnTo>
                  <a:lnTo>
                    <a:pt x="18225" y="7208"/>
                  </a:lnTo>
                  <a:lnTo>
                    <a:pt x="17656" y="7208"/>
                  </a:lnTo>
                  <a:lnTo>
                    <a:pt x="17070" y="7182"/>
                  </a:lnTo>
                  <a:lnTo>
                    <a:pt x="16484" y="7156"/>
                  </a:lnTo>
                  <a:lnTo>
                    <a:pt x="15986" y="7103"/>
                  </a:lnTo>
                  <a:lnTo>
                    <a:pt x="14992" y="6999"/>
                  </a:lnTo>
                  <a:lnTo>
                    <a:pt x="14210" y="6907"/>
                  </a:lnTo>
                  <a:lnTo>
                    <a:pt x="13695" y="6828"/>
                  </a:lnTo>
                  <a:lnTo>
                    <a:pt x="13517" y="6802"/>
                  </a:lnTo>
                  <a:lnTo>
                    <a:pt x="13073" y="6645"/>
                  </a:lnTo>
                  <a:lnTo>
                    <a:pt x="12700" y="6474"/>
                  </a:lnTo>
                  <a:lnTo>
                    <a:pt x="12363" y="6304"/>
                  </a:lnTo>
                  <a:lnTo>
                    <a:pt x="12132" y="6094"/>
                  </a:lnTo>
                  <a:lnTo>
                    <a:pt x="11919" y="5871"/>
                  </a:lnTo>
                  <a:lnTo>
                    <a:pt x="11776" y="5649"/>
                  </a:lnTo>
                  <a:lnTo>
                    <a:pt x="11688" y="5413"/>
                  </a:lnTo>
                  <a:lnTo>
                    <a:pt x="11617" y="5190"/>
                  </a:lnTo>
                  <a:lnTo>
                    <a:pt x="11617" y="4941"/>
                  </a:lnTo>
                  <a:lnTo>
                    <a:pt x="11652" y="4718"/>
                  </a:lnTo>
                  <a:lnTo>
                    <a:pt x="11723" y="4482"/>
                  </a:lnTo>
                  <a:lnTo>
                    <a:pt x="11812" y="4285"/>
                  </a:lnTo>
                  <a:lnTo>
                    <a:pt x="11919" y="4089"/>
                  </a:lnTo>
                  <a:lnTo>
                    <a:pt x="12096" y="3905"/>
                  </a:lnTo>
                  <a:lnTo>
                    <a:pt x="12292" y="3735"/>
                  </a:lnTo>
                  <a:lnTo>
                    <a:pt x="12505" y="3604"/>
                  </a:lnTo>
                  <a:lnTo>
                    <a:pt x="12700" y="3460"/>
                  </a:lnTo>
                  <a:lnTo>
                    <a:pt x="12878" y="3250"/>
                  </a:lnTo>
                  <a:lnTo>
                    <a:pt x="13038" y="3027"/>
                  </a:lnTo>
                  <a:lnTo>
                    <a:pt x="13180" y="2752"/>
                  </a:lnTo>
                  <a:lnTo>
                    <a:pt x="13286" y="2477"/>
                  </a:lnTo>
                  <a:lnTo>
                    <a:pt x="13322" y="2175"/>
                  </a:lnTo>
                  <a:lnTo>
                    <a:pt x="13357" y="1874"/>
                  </a:lnTo>
                  <a:lnTo>
                    <a:pt x="13286" y="1572"/>
                  </a:lnTo>
                  <a:lnTo>
                    <a:pt x="13180" y="1271"/>
                  </a:lnTo>
                  <a:lnTo>
                    <a:pt x="13038" y="983"/>
                  </a:lnTo>
                  <a:lnTo>
                    <a:pt x="12949" y="865"/>
                  </a:lnTo>
                  <a:lnTo>
                    <a:pt x="12807" y="733"/>
                  </a:lnTo>
                  <a:lnTo>
                    <a:pt x="12665" y="616"/>
                  </a:lnTo>
                  <a:lnTo>
                    <a:pt x="12505" y="511"/>
                  </a:lnTo>
                  <a:lnTo>
                    <a:pt x="12327" y="406"/>
                  </a:lnTo>
                  <a:lnTo>
                    <a:pt x="12132" y="314"/>
                  </a:lnTo>
                  <a:lnTo>
                    <a:pt x="11883" y="235"/>
                  </a:lnTo>
                  <a:lnTo>
                    <a:pt x="11652" y="183"/>
                  </a:lnTo>
                  <a:lnTo>
                    <a:pt x="11368" y="104"/>
                  </a:lnTo>
                  <a:lnTo>
                    <a:pt x="11101" y="78"/>
                  </a:lnTo>
                  <a:lnTo>
                    <a:pt x="10800" y="52"/>
                  </a:lnTo>
                  <a:lnTo>
                    <a:pt x="10444" y="52"/>
                  </a:lnTo>
                  <a:lnTo>
                    <a:pt x="10142" y="52"/>
                  </a:lnTo>
                  <a:lnTo>
                    <a:pt x="9840" y="78"/>
                  </a:lnTo>
                  <a:lnTo>
                    <a:pt x="9574" y="104"/>
                  </a:lnTo>
                  <a:lnTo>
                    <a:pt x="9325" y="157"/>
                  </a:lnTo>
                  <a:lnTo>
                    <a:pt x="9094" y="209"/>
                  </a:lnTo>
                  <a:lnTo>
                    <a:pt x="8846" y="262"/>
                  </a:lnTo>
                  <a:lnTo>
                    <a:pt x="8650" y="340"/>
                  </a:lnTo>
                  <a:lnTo>
                    <a:pt x="8437" y="432"/>
                  </a:lnTo>
                  <a:lnTo>
                    <a:pt x="8277" y="511"/>
                  </a:lnTo>
                  <a:lnTo>
                    <a:pt x="8100" y="616"/>
                  </a:lnTo>
                  <a:lnTo>
                    <a:pt x="7957" y="707"/>
                  </a:lnTo>
                  <a:lnTo>
                    <a:pt x="7833" y="838"/>
                  </a:lnTo>
                  <a:lnTo>
                    <a:pt x="7620" y="1061"/>
                  </a:lnTo>
                  <a:lnTo>
                    <a:pt x="7442" y="1336"/>
                  </a:lnTo>
                  <a:lnTo>
                    <a:pt x="7353" y="1599"/>
                  </a:lnTo>
                  <a:lnTo>
                    <a:pt x="7318" y="1900"/>
                  </a:lnTo>
                  <a:lnTo>
                    <a:pt x="7318" y="2175"/>
                  </a:lnTo>
                  <a:lnTo>
                    <a:pt x="7353" y="2450"/>
                  </a:lnTo>
                  <a:lnTo>
                    <a:pt x="7442" y="2726"/>
                  </a:lnTo>
                  <a:lnTo>
                    <a:pt x="7620" y="2975"/>
                  </a:lnTo>
                  <a:lnTo>
                    <a:pt x="7833" y="3198"/>
                  </a:lnTo>
                  <a:lnTo>
                    <a:pt x="8064" y="3433"/>
                  </a:lnTo>
                  <a:lnTo>
                    <a:pt x="8295" y="3630"/>
                  </a:lnTo>
                  <a:lnTo>
                    <a:pt x="8508" y="3853"/>
                  </a:lnTo>
                  <a:lnTo>
                    <a:pt x="8686" y="4089"/>
                  </a:lnTo>
                  <a:lnTo>
                    <a:pt x="8775" y="4312"/>
                  </a:lnTo>
                  <a:lnTo>
                    <a:pt x="8846" y="4561"/>
                  </a:lnTo>
                  <a:lnTo>
                    <a:pt x="8846" y="4810"/>
                  </a:lnTo>
                  <a:lnTo>
                    <a:pt x="8810" y="5059"/>
                  </a:lnTo>
                  <a:lnTo>
                    <a:pt x="8721" y="5295"/>
                  </a:lnTo>
                  <a:lnTo>
                    <a:pt x="8579" y="5544"/>
                  </a:lnTo>
                  <a:lnTo>
                    <a:pt x="8366" y="5766"/>
                  </a:lnTo>
                  <a:lnTo>
                    <a:pt x="8135" y="5976"/>
                  </a:lnTo>
                  <a:lnTo>
                    <a:pt x="7833" y="6199"/>
                  </a:lnTo>
                  <a:lnTo>
                    <a:pt x="7478" y="6369"/>
                  </a:lnTo>
                  <a:lnTo>
                    <a:pt x="7069" y="6527"/>
                  </a:lnTo>
                  <a:lnTo>
                    <a:pt x="6590" y="6671"/>
                  </a:lnTo>
                  <a:lnTo>
                    <a:pt x="6092" y="6802"/>
                  </a:lnTo>
                  <a:lnTo>
                    <a:pt x="5684" y="6802"/>
                  </a:lnTo>
                  <a:lnTo>
                    <a:pt x="5133" y="6802"/>
                  </a:lnTo>
                  <a:lnTo>
                    <a:pt x="4547" y="6802"/>
                  </a:lnTo>
                  <a:lnTo>
                    <a:pt x="3872" y="6802"/>
                  </a:lnTo>
                  <a:lnTo>
                    <a:pt x="3144" y="6802"/>
                  </a:lnTo>
                  <a:lnTo>
                    <a:pt x="2362" y="6802"/>
                  </a:lnTo>
                  <a:lnTo>
                    <a:pt x="1545" y="6802"/>
                  </a:lnTo>
                  <a:lnTo>
                    <a:pt x="692" y="6802"/>
                  </a:lnTo>
                  <a:lnTo>
                    <a:pt x="586" y="7234"/>
                  </a:lnTo>
                  <a:lnTo>
                    <a:pt x="461" y="7837"/>
                  </a:lnTo>
                  <a:lnTo>
                    <a:pt x="355" y="8493"/>
                  </a:lnTo>
                  <a:lnTo>
                    <a:pt x="248" y="9187"/>
                  </a:lnTo>
                  <a:lnTo>
                    <a:pt x="142" y="9869"/>
                  </a:lnTo>
                  <a:lnTo>
                    <a:pt x="106" y="10498"/>
                  </a:lnTo>
                  <a:lnTo>
                    <a:pt x="106" y="10983"/>
                  </a:lnTo>
                  <a:lnTo>
                    <a:pt x="106" y="11311"/>
                  </a:lnTo>
                  <a:lnTo>
                    <a:pt x="213" y="11481"/>
                  </a:lnTo>
                  <a:lnTo>
                    <a:pt x="319" y="11651"/>
                  </a:lnTo>
                  <a:lnTo>
                    <a:pt x="497" y="11783"/>
                  </a:lnTo>
                  <a:lnTo>
                    <a:pt x="692" y="11914"/>
                  </a:lnTo>
                  <a:lnTo>
                    <a:pt x="941" y="12032"/>
                  </a:lnTo>
                  <a:lnTo>
                    <a:pt x="1207" y="12110"/>
                  </a:lnTo>
                  <a:lnTo>
                    <a:pt x="1509" y="12189"/>
                  </a:lnTo>
                  <a:lnTo>
                    <a:pt x="1794" y="12241"/>
                  </a:lnTo>
                  <a:lnTo>
                    <a:pt x="2131" y="12267"/>
                  </a:lnTo>
                  <a:lnTo>
                    <a:pt x="2433" y="12281"/>
                  </a:lnTo>
                  <a:lnTo>
                    <a:pt x="2735" y="12267"/>
                  </a:lnTo>
                  <a:lnTo>
                    <a:pt x="3055" y="12241"/>
                  </a:lnTo>
                  <a:lnTo>
                    <a:pt x="3357" y="12189"/>
                  </a:lnTo>
                  <a:lnTo>
                    <a:pt x="3623" y="12084"/>
                  </a:lnTo>
                  <a:lnTo>
                    <a:pt x="3872" y="11979"/>
                  </a:lnTo>
                  <a:lnTo>
                    <a:pt x="4103" y="11861"/>
                  </a:lnTo>
                  <a:lnTo>
                    <a:pt x="4316" y="11704"/>
                  </a:lnTo>
                  <a:lnTo>
                    <a:pt x="4582" y="11612"/>
                  </a:lnTo>
                  <a:lnTo>
                    <a:pt x="4849" y="11533"/>
                  </a:lnTo>
                  <a:lnTo>
                    <a:pt x="5169" y="11507"/>
                  </a:lnTo>
                  <a:lnTo>
                    <a:pt x="5506" y="11481"/>
                  </a:lnTo>
                  <a:lnTo>
                    <a:pt x="5808" y="11507"/>
                  </a:lnTo>
                  <a:lnTo>
                    <a:pt x="6146" y="11560"/>
                  </a:lnTo>
                  <a:lnTo>
                    <a:pt x="6501" y="11651"/>
                  </a:lnTo>
                  <a:lnTo>
                    <a:pt x="6803" y="11783"/>
                  </a:lnTo>
                  <a:lnTo>
                    <a:pt x="7105" y="11940"/>
                  </a:lnTo>
                  <a:lnTo>
                    <a:pt x="7353" y="12110"/>
                  </a:lnTo>
                  <a:lnTo>
                    <a:pt x="7584" y="12333"/>
                  </a:lnTo>
                  <a:lnTo>
                    <a:pt x="7798" y="12595"/>
                  </a:lnTo>
                  <a:lnTo>
                    <a:pt x="7922" y="12870"/>
                  </a:lnTo>
                  <a:lnTo>
                    <a:pt x="8028" y="13198"/>
                  </a:lnTo>
                  <a:lnTo>
                    <a:pt x="8064" y="13526"/>
                  </a:lnTo>
                  <a:lnTo>
                    <a:pt x="8028" y="13775"/>
                  </a:lnTo>
                  <a:lnTo>
                    <a:pt x="7922" y="13998"/>
                  </a:lnTo>
                  <a:lnTo>
                    <a:pt x="7798" y="14220"/>
                  </a:lnTo>
                  <a:lnTo>
                    <a:pt x="7584" y="14404"/>
                  </a:lnTo>
                  <a:lnTo>
                    <a:pt x="7353" y="14574"/>
                  </a:lnTo>
                  <a:lnTo>
                    <a:pt x="7105" y="14732"/>
                  </a:lnTo>
                  <a:lnTo>
                    <a:pt x="6803" y="14850"/>
                  </a:lnTo>
                  <a:lnTo>
                    <a:pt x="6501" y="14954"/>
                  </a:lnTo>
                  <a:lnTo>
                    <a:pt x="6146" y="15033"/>
                  </a:lnTo>
                  <a:lnTo>
                    <a:pt x="5808" y="15085"/>
                  </a:lnTo>
                  <a:lnTo>
                    <a:pt x="5506" y="15085"/>
                  </a:lnTo>
                  <a:lnTo>
                    <a:pt x="5169" y="15059"/>
                  </a:lnTo>
                  <a:lnTo>
                    <a:pt x="4849" y="15007"/>
                  </a:lnTo>
                  <a:lnTo>
                    <a:pt x="4582" y="14902"/>
                  </a:lnTo>
                  <a:lnTo>
                    <a:pt x="4316" y="14784"/>
                  </a:lnTo>
                  <a:lnTo>
                    <a:pt x="4103" y="14600"/>
                  </a:lnTo>
                  <a:lnTo>
                    <a:pt x="3907" y="14430"/>
                  </a:lnTo>
                  <a:lnTo>
                    <a:pt x="3659" y="14299"/>
                  </a:lnTo>
                  <a:lnTo>
                    <a:pt x="3428" y="14194"/>
                  </a:lnTo>
                  <a:lnTo>
                    <a:pt x="3179" y="14129"/>
                  </a:lnTo>
                  <a:lnTo>
                    <a:pt x="2913" y="14102"/>
                  </a:lnTo>
                  <a:lnTo>
                    <a:pt x="2646" y="14102"/>
                  </a:lnTo>
                  <a:lnTo>
                    <a:pt x="2362" y="14129"/>
                  </a:lnTo>
                  <a:lnTo>
                    <a:pt x="2096" y="14168"/>
                  </a:lnTo>
                  <a:lnTo>
                    <a:pt x="1811" y="14273"/>
                  </a:lnTo>
                  <a:lnTo>
                    <a:pt x="1545" y="14378"/>
                  </a:lnTo>
                  <a:lnTo>
                    <a:pt x="1314" y="14496"/>
                  </a:lnTo>
                  <a:lnTo>
                    <a:pt x="1065" y="14653"/>
                  </a:lnTo>
                  <a:lnTo>
                    <a:pt x="870" y="14797"/>
                  </a:lnTo>
                  <a:lnTo>
                    <a:pt x="657" y="14981"/>
                  </a:lnTo>
                  <a:lnTo>
                    <a:pt x="497" y="15177"/>
                  </a:lnTo>
                  <a:lnTo>
                    <a:pt x="390" y="15413"/>
                  </a:lnTo>
                  <a:lnTo>
                    <a:pt x="284" y="15636"/>
                  </a:lnTo>
                  <a:lnTo>
                    <a:pt x="248" y="15911"/>
                  </a:lnTo>
                  <a:lnTo>
                    <a:pt x="284" y="16239"/>
                  </a:lnTo>
                  <a:lnTo>
                    <a:pt x="319" y="16566"/>
                  </a:lnTo>
                  <a:lnTo>
                    <a:pt x="497" y="17340"/>
                  </a:lnTo>
                  <a:lnTo>
                    <a:pt x="692" y="18152"/>
                  </a:lnTo>
                  <a:lnTo>
                    <a:pt x="799" y="18559"/>
                  </a:lnTo>
                  <a:lnTo>
                    <a:pt x="905" y="18978"/>
                  </a:lnTo>
                  <a:lnTo>
                    <a:pt x="959" y="19384"/>
                  </a:lnTo>
                  <a:lnTo>
                    <a:pt x="994" y="19791"/>
                  </a:lnTo>
                  <a:lnTo>
                    <a:pt x="994" y="20132"/>
                  </a:lnTo>
                  <a:lnTo>
                    <a:pt x="959" y="20485"/>
                  </a:lnTo>
                  <a:lnTo>
                    <a:pt x="941" y="20669"/>
                  </a:lnTo>
                  <a:lnTo>
                    <a:pt x="870" y="20813"/>
                  </a:lnTo>
                  <a:lnTo>
                    <a:pt x="799" y="20970"/>
                  </a:lnTo>
                  <a:lnTo>
                    <a:pt x="692" y="21088"/>
                  </a:lnTo>
                  <a:lnTo>
                    <a:pt x="1474" y="20997"/>
                  </a:lnTo>
                  <a:lnTo>
                    <a:pt x="2291" y="20866"/>
                  </a:lnTo>
                  <a:lnTo>
                    <a:pt x="3108" y="20787"/>
                  </a:lnTo>
                  <a:lnTo>
                    <a:pt x="3907" y="20721"/>
                  </a:lnTo>
                  <a:lnTo>
                    <a:pt x="4653" y="20695"/>
                  </a:lnTo>
                  <a:lnTo>
                    <a:pt x="5364" y="20695"/>
                  </a:lnTo>
                  <a:lnTo>
                    <a:pt x="5701" y="20721"/>
                  </a:lnTo>
                  <a:lnTo>
                    <a:pt x="6057" y="20761"/>
                  </a:lnTo>
                  <a:lnTo>
                    <a:pt x="6323" y="20813"/>
                  </a:lnTo>
                  <a:lnTo>
                    <a:pt x="6625" y="20892"/>
                  </a:lnTo>
                  <a:close/>
                </a:path>
              </a:pathLst>
            </a:custGeom>
            <a:solidFill>
              <a:srgbClr val="FFBE7D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Puzzle2"/>
            <p:cNvSpPr>
              <a:spLocks noEditPoints="1" noChangeArrowheads="1"/>
            </p:cNvSpPr>
            <p:nvPr/>
          </p:nvSpPr>
          <p:spPr bwMode="auto">
            <a:xfrm>
              <a:off x="4412586" y="3422539"/>
              <a:ext cx="1564226" cy="1582123"/>
            </a:xfrm>
            <a:custGeom>
              <a:avLst/>
              <a:gdLst>
                <a:gd name="T0" fmla="*/ 11 w 21600"/>
                <a:gd name="T1" fmla="*/ 13386 h 21600"/>
                <a:gd name="T2" fmla="*/ 4202 w 21600"/>
                <a:gd name="T3" fmla="*/ 21161 h 21600"/>
                <a:gd name="T4" fmla="*/ 10400 w 21600"/>
                <a:gd name="T5" fmla="*/ 13909 h 21600"/>
                <a:gd name="T6" fmla="*/ 16821 w 21600"/>
                <a:gd name="T7" fmla="*/ 21190 h 21600"/>
                <a:gd name="T8" fmla="*/ 21600 w 21600"/>
                <a:gd name="T9" fmla="*/ 15083 h 21600"/>
                <a:gd name="T10" fmla="*/ 16889 w 21600"/>
                <a:gd name="T11" fmla="*/ 5739 h 21600"/>
                <a:gd name="T12" fmla="*/ 10800 w 21600"/>
                <a:gd name="T13" fmla="*/ 28 h 21600"/>
                <a:gd name="T14" fmla="*/ 4202 w 21600"/>
                <a:gd name="T15" fmla="*/ 5894 h 21600"/>
                <a:gd name="T16" fmla="*/ 5388 w 21600"/>
                <a:gd name="T17" fmla="*/ 6742 h 21600"/>
                <a:gd name="T18" fmla="*/ 16177 w 21600"/>
                <a:gd name="T19" fmla="*/ 2044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4247" y="12354"/>
                  </a:moveTo>
                  <a:lnTo>
                    <a:pt x="4134" y="12468"/>
                  </a:lnTo>
                  <a:lnTo>
                    <a:pt x="4010" y="12581"/>
                  </a:lnTo>
                  <a:lnTo>
                    <a:pt x="3897" y="12637"/>
                  </a:lnTo>
                  <a:lnTo>
                    <a:pt x="3773" y="12694"/>
                  </a:lnTo>
                  <a:lnTo>
                    <a:pt x="3637" y="12694"/>
                  </a:lnTo>
                  <a:lnTo>
                    <a:pt x="3524" y="12694"/>
                  </a:lnTo>
                  <a:lnTo>
                    <a:pt x="3400" y="12665"/>
                  </a:lnTo>
                  <a:lnTo>
                    <a:pt x="3287" y="12609"/>
                  </a:lnTo>
                  <a:lnTo>
                    <a:pt x="3027" y="12496"/>
                  </a:lnTo>
                  <a:lnTo>
                    <a:pt x="2790" y="12340"/>
                  </a:lnTo>
                  <a:lnTo>
                    <a:pt x="2530" y="12142"/>
                  </a:lnTo>
                  <a:lnTo>
                    <a:pt x="2293" y="11987"/>
                  </a:lnTo>
                  <a:lnTo>
                    <a:pt x="2033" y="11817"/>
                  </a:lnTo>
                  <a:lnTo>
                    <a:pt x="1773" y="11676"/>
                  </a:lnTo>
                  <a:lnTo>
                    <a:pt x="1638" y="11662"/>
                  </a:lnTo>
                  <a:lnTo>
                    <a:pt x="1513" y="11634"/>
                  </a:lnTo>
                  <a:lnTo>
                    <a:pt x="1378" y="11634"/>
                  </a:lnTo>
                  <a:lnTo>
                    <a:pt x="1253" y="11634"/>
                  </a:lnTo>
                  <a:lnTo>
                    <a:pt x="1118" y="11662"/>
                  </a:lnTo>
                  <a:lnTo>
                    <a:pt x="971" y="11732"/>
                  </a:lnTo>
                  <a:lnTo>
                    <a:pt x="835" y="11817"/>
                  </a:lnTo>
                  <a:lnTo>
                    <a:pt x="711" y="11959"/>
                  </a:lnTo>
                  <a:lnTo>
                    <a:pt x="553" y="12086"/>
                  </a:lnTo>
                  <a:lnTo>
                    <a:pt x="429" y="12284"/>
                  </a:lnTo>
                  <a:lnTo>
                    <a:pt x="271" y="12524"/>
                  </a:lnTo>
                  <a:lnTo>
                    <a:pt x="146" y="12793"/>
                  </a:lnTo>
                  <a:lnTo>
                    <a:pt x="79" y="12962"/>
                  </a:lnTo>
                  <a:lnTo>
                    <a:pt x="33" y="13146"/>
                  </a:lnTo>
                  <a:lnTo>
                    <a:pt x="11" y="13386"/>
                  </a:lnTo>
                  <a:lnTo>
                    <a:pt x="11" y="13641"/>
                  </a:lnTo>
                  <a:lnTo>
                    <a:pt x="33" y="13881"/>
                  </a:lnTo>
                  <a:lnTo>
                    <a:pt x="101" y="14150"/>
                  </a:lnTo>
                  <a:lnTo>
                    <a:pt x="192" y="14404"/>
                  </a:lnTo>
                  <a:lnTo>
                    <a:pt x="293" y="14645"/>
                  </a:lnTo>
                  <a:lnTo>
                    <a:pt x="451" y="14857"/>
                  </a:lnTo>
                  <a:lnTo>
                    <a:pt x="621" y="15054"/>
                  </a:lnTo>
                  <a:lnTo>
                    <a:pt x="734" y="15125"/>
                  </a:lnTo>
                  <a:lnTo>
                    <a:pt x="835" y="15210"/>
                  </a:lnTo>
                  <a:lnTo>
                    <a:pt x="948" y="15267"/>
                  </a:lnTo>
                  <a:lnTo>
                    <a:pt x="1084" y="15323"/>
                  </a:lnTo>
                  <a:lnTo>
                    <a:pt x="1208" y="15351"/>
                  </a:lnTo>
                  <a:lnTo>
                    <a:pt x="1355" y="15380"/>
                  </a:lnTo>
                  <a:lnTo>
                    <a:pt x="1513" y="15380"/>
                  </a:lnTo>
                  <a:lnTo>
                    <a:pt x="1683" y="15380"/>
                  </a:lnTo>
                  <a:lnTo>
                    <a:pt x="1864" y="15351"/>
                  </a:lnTo>
                  <a:lnTo>
                    <a:pt x="2033" y="15323"/>
                  </a:lnTo>
                  <a:lnTo>
                    <a:pt x="2225" y="15238"/>
                  </a:lnTo>
                  <a:lnTo>
                    <a:pt x="2428" y="15153"/>
                  </a:lnTo>
                  <a:lnTo>
                    <a:pt x="2745" y="15026"/>
                  </a:lnTo>
                  <a:lnTo>
                    <a:pt x="3005" y="14913"/>
                  </a:lnTo>
                  <a:lnTo>
                    <a:pt x="3264" y="14828"/>
                  </a:lnTo>
                  <a:lnTo>
                    <a:pt x="3513" y="14800"/>
                  </a:lnTo>
                  <a:lnTo>
                    <a:pt x="3615" y="14828"/>
                  </a:lnTo>
                  <a:lnTo>
                    <a:pt x="3728" y="14857"/>
                  </a:lnTo>
                  <a:lnTo>
                    <a:pt x="3807" y="14913"/>
                  </a:lnTo>
                  <a:lnTo>
                    <a:pt x="3920" y="14998"/>
                  </a:lnTo>
                  <a:lnTo>
                    <a:pt x="4010" y="15097"/>
                  </a:lnTo>
                  <a:lnTo>
                    <a:pt x="4089" y="15238"/>
                  </a:lnTo>
                  <a:lnTo>
                    <a:pt x="4179" y="15408"/>
                  </a:lnTo>
                  <a:lnTo>
                    <a:pt x="4247" y="15620"/>
                  </a:lnTo>
                  <a:lnTo>
                    <a:pt x="4326" y="15860"/>
                  </a:lnTo>
                  <a:lnTo>
                    <a:pt x="4394" y="16129"/>
                  </a:lnTo>
                  <a:lnTo>
                    <a:pt x="4439" y="16440"/>
                  </a:lnTo>
                  <a:lnTo>
                    <a:pt x="4507" y="16737"/>
                  </a:lnTo>
                  <a:lnTo>
                    <a:pt x="4552" y="17090"/>
                  </a:lnTo>
                  <a:lnTo>
                    <a:pt x="4575" y="17443"/>
                  </a:lnTo>
                  <a:lnTo>
                    <a:pt x="4586" y="17825"/>
                  </a:lnTo>
                  <a:lnTo>
                    <a:pt x="4586" y="18193"/>
                  </a:lnTo>
                  <a:lnTo>
                    <a:pt x="4586" y="18574"/>
                  </a:lnTo>
                  <a:lnTo>
                    <a:pt x="4586" y="18984"/>
                  </a:lnTo>
                  <a:lnTo>
                    <a:pt x="4552" y="19366"/>
                  </a:lnTo>
                  <a:lnTo>
                    <a:pt x="4507" y="19748"/>
                  </a:lnTo>
                  <a:lnTo>
                    <a:pt x="4462" y="20129"/>
                  </a:lnTo>
                  <a:lnTo>
                    <a:pt x="4371" y="20483"/>
                  </a:lnTo>
                  <a:lnTo>
                    <a:pt x="4292" y="20836"/>
                  </a:lnTo>
                  <a:lnTo>
                    <a:pt x="4202" y="21161"/>
                  </a:lnTo>
                  <a:lnTo>
                    <a:pt x="4744" y="21161"/>
                  </a:lnTo>
                  <a:lnTo>
                    <a:pt x="5264" y="21161"/>
                  </a:lnTo>
                  <a:lnTo>
                    <a:pt x="5784" y="21161"/>
                  </a:lnTo>
                  <a:lnTo>
                    <a:pt x="6235" y="21161"/>
                  </a:lnTo>
                  <a:lnTo>
                    <a:pt x="6676" y="21161"/>
                  </a:lnTo>
                  <a:lnTo>
                    <a:pt x="7060" y="21161"/>
                  </a:lnTo>
                  <a:lnTo>
                    <a:pt x="7410" y="21161"/>
                  </a:lnTo>
                  <a:lnTo>
                    <a:pt x="7670" y="21161"/>
                  </a:lnTo>
                  <a:lnTo>
                    <a:pt x="8020" y="21020"/>
                  </a:lnTo>
                  <a:lnTo>
                    <a:pt x="8303" y="20893"/>
                  </a:lnTo>
                  <a:lnTo>
                    <a:pt x="8563" y="20695"/>
                  </a:lnTo>
                  <a:lnTo>
                    <a:pt x="8800" y="20511"/>
                  </a:lnTo>
                  <a:lnTo>
                    <a:pt x="8969" y="20285"/>
                  </a:lnTo>
                  <a:lnTo>
                    <a:pt x="9150" y="20045"/>
                  </a:lnTo>
                  <a:lnTo>
                    <a:pt x="9252" y="19804"/>
                  </a:lnTo>
                  <a:lnTo>
                    <a:pt x="9342" y="19550"/>
                  </a:lnTo>
                  <a:lnTo>
                    <a:pt x="9410" y="19281"/>
                  </a:lnTo>
                  <a:lnTo>
                    <a:pt x="9433" y="19013"/>
                  </a:lnTo>
                  <a:lnTo>
                    <a:pt x="9433" y="18744"/>
                  </a:lnTo>
                  <a:lnTo>
                    <a:pt x="9387" y="18504"/>
                  </a:lnTo>
                  <a:lnTo>
                    <a:pt x="9320" y="18221"/>
                  </a:lnTo>
                  <a:lnTo>
                    <a:pt x="9207" y="17981"/>
                  </a:lnTo>
                  <a:lnTo>
                    <a:pt x="9105" y="17740"/>
                  </a:lnTo>
                  <a:lnTo>
                    <a:pt x="8924" y="17514"/>
                  </a:lnTo>
                  <a:lnTo>
                    <a:pt x="8777" y="17274"/>
                  </a:lnTo>
                  <a:lnTo>
                    <a:pt x="8642" y="17034"/>
                  </a:lnTo>
                  <a:lnTo>
                    <a:pt x="8563" y="16765"/>
                  </a:lnTo>
                  <a:lnTo>
                    <a:pt x="8472" y="16468"/>
                  </a:lnTo>
                  <a:lnTo>
                    <a:pt x="8450" y="16157"/>
                  </a:lnTo>
                  <a:lnTo>
                    <a:pt x="8450" y="15860"/>
                  </a:lnTo>
                  <a:lnTo>
                    <a:pt x="8472" y="15563"/>
                  </a:lnTo>
                  <a:lnTo>
                    <a:pt x="8540" y="15267"/>
                  </a:lnTo>
                  <a:lnTo>
                    <a:pt x="8642" y="14998"/>
                  </a:lnTo>
                  <a:lnTo>
                    <a:pt x="8777" y="14729"/>
                  </a:lnTo>
                  <a:lnTo>
                    <a:pt x="8868" y="14616"/>
                  </a:lnTo>
                  <a:lnTo>
                    <a:pt x="8969" y="14475"/>
                  </a:lnTo>
                  <a:lnTo>
                    <a:pt x="9060" y="14376"/>
                  </a:lnTo>
                  <a:lnTo>
                    <a:pt x="9184" y="14291"/>
                  </a:lnTo>
                  <a:lnTo>
                    <a:pt x="9297" y="14206"/>
                  </a:lnTo>
                  <a:lnTo>
                    <a:pt x="9433" y="14121"/>
                  </a:lnTo>
                  <a:lnTo>
                    <a:pt x="9579" y="14051"/>
                  </a:lnTo>
                  <a:lnTo>
                    <a:pt x="9726" y="13994"/>
                  </a:lnTo>
                  <a:lnTo>
                    <a:pt x="9884" y="13938"/>
                  </a:lnTo>
                  <a:lnTo>
                    <a:pt x="10054" y="13909"/>
                  </a:lnTo>
                  <a:lnTo>
                    <a:pt x="10257" y="13881"/>
                  </a:lnTo>
                  <a:lnTo>
                    <a:pt x="10449" y="13881"/>
                  </a:lnTo>
                  <a:lnTo>
                    <a:pt x="10664" y="13881"/>
                  </a:lnTo>
                  <a:lnTo>
                    <a:pt x="10856" y="13909"/>
                  </a:lnTo>
                  <a:lnTo>
                    <a:pt x="11037" y="13966"/>
                  </a:lnTo>
                  <a:lnTo>
                    <a:pt x="11206" y="14023"/>
                  </a:lnTo>
                  <a:lnTo>
                    <a:pt x="11353" y="14093"/>
                  </a:lnTo>
                  <a:lnTo>
                    <a:pt x="11511" y="14178"/>
                  </a:lnTo>
                  <a:lnTo>
                    <a:pt x="11635" y="14263"/>
                  </a:lnTo>
                  <a:lnTo>
                    <a:pt x="11748" y="14376"/>
                  </a:lnTo>
                  <a:lnTo>
                    <a:pt x="11861" y="14475"/>
                  </a:lnTo>
                  <a:lnTo>
                    <a:pt x="11941" y="14616"/>
                  </a:lnTo>
                  <a:lnTo>
                    <a:pt x="12031" y="14758"/>
                  </a:lnTo>
                  <a:lnTo>
                    <a:pt x="12099" y="14885"/>
                  </a:lnTo>
                  <a:lnTo>
                    <a:pt x="12200" y="15210"/>
                  </a:lnTo>
                  <a:lnTo>
                    <a:pt x="12268" y="15507"/>
                  </a:lnTo>
                  <a:lnTo>
                    <a:pt x="12291" y="15832"/>
                  </a:lnTo>
                  <a:lnTo>
                    <a:pt x="12291" y="16157"/>
                  </a:lnTo>
                  <a:lnTo>
                    <a:pt x="12246" y="16482"/>
                  </a:lnTo>
                  <a:lnTo>
                    <a:pt x="12178" y="16807"/>
                  </a:lnTo>
                  <a:lnTo>
                    <a:pt x="12099" y="17090"/>
                  </a:lnTo>
                  <a:lnTo>
                    <a:pt x="12008" y="17330"/>
                  </a:lnTo>
                  <a:lnTo>
                    <a:pt x="11884" y="17542"/>
                  </a:lnTo>
                  <a:lnTo>
                    <a:pt x="11748" y="17712"/>
                  </a:lnTo>
                  <a:lnTo>
                    <a:pt x="11613" y="17839"/>
                  </a:lnTo>
                  <a:lnTo>
                    <a:pt x="11489" y="18037"/>
                  </a:lnTo>
                  <a:lnTo>
                    <a:pt x="11398" y="18221"/>
                  </a:lnTo>
                  <a:lnTo>
                    <a:pt x="11319" y="18447"/>
                  </a:lnTo>
                  <a:lnTo>
                    <a:pt x="11251" y="18659"/>
                  </a:lnTo>
                  <a:lnTo>
                    <a:pt x="11206" y="18900"/>
                  </a:lnTo>
                  <a:lnTo>
                    <a:pt x="11184" y="19154"/>
                  </a:lnTo>
                  <a:lnTo>
                    <a:pt x="11184" y="19423"/>
                  </a:lnTo>
                  <a:lnTo>
                    <a:pt x="11229" y="19663"/>
                  </a:lnTo>
                  <a:lnTo>
                    <a:pt x="11297" y="19903"/>
                  </a:lnTo>
                  <a:lnTo>
                    <a:pt x="11376" y="20158"/>
                  </a:lnTo>
                  <a:lnTo>
                    <a:pt x="11511" y="20398"/>
                  </a:lnTo>
                  <a:lnTo>
                    <a:pt x="11681" y="20610"/>
                  </a:lnTo>
                  <a:lnTo>
                    <a:pt x="11884" y="20808"/>
                  </a:lnTo>
                  <a:lnTo>
                    <a:pt x="12121" y="20992"/>
                  </a:lnTo>
                  <a:lnTo>
                    <a:pt x="12404" y="21161"/>
                  </a:lnTo>
                  <a:lnTo>
                    <a:pt x="12528" y="21190"/>
                  </a:lnTo>
                  <a:lnTo>
                    <a:pt x="12856" y="21274"/>
                  </a:lnTo>
                  <a:lnTo>
                    <a:pt x="13330" y="21373"/>
                  </a:lnTo>
                  <a:lnTo>
                    <a:pt x="13963" y="21486"/>
                  </a:lnTo>
                  <a:lnTo>
                    <a:pt x="14313" y="21543"/>
                  </a:lnTo>
                  <a:lnTo>
                    <a:pt x="14652" y="21571"/>
                  </a:lnTo>
                  <a:lnTo>
                    <a:pt x="15025" y="21600"/>
                  </a:lnTo>
                  <a:lnTo>
                    <a:pt x="15409" y="21600"/>
                  </a:lnTo>
                  <a:lnTo>
                    <a:pt x="15782" y="21600"/>
                  </a:lnTo>
                  <a:lnTo>
                    <a:pt x="16177" y="21571"/>
                  </a:lnTo>
                  <a:lnTo>
                    <a:pt x="16516" y="21486"/>
                  </a:lnTo>
                  <a:lnTo>
                    <a:pt x="16889" y="21402"/>
                  </a:lnTo>
                  <a:lnTo>
                    <a:pt x="16821" y="21190"/>
                  </a:lnTo>
                  <a:lnTo>
                    <a:pt x="16776" y="20935"/>
                  </a:lnTo>
                  <a:lnTo>
                    <a:pt x="16742" y="20667"/>
                  </a:lnTo>
                  <a:lnTo>
                    <a:pt x="16719" y="20370"/>
                  </a:lnTo>
                  <a:lnTo>
                    <a:pt x="16697" y="19719"/>
                  </a:lnTo>
                  <a:lnTo>
                    <a:pt x="16697" y="19013"/>
                  </a:lnTo>
                  <a:lnTo>
                    <a:pt x="16719" y="18306"/>
                  </a:lnTo>
                  <a:lnTo>
                    <a:pt x="16753" y="17599"/>
                  </a:lnTo>
                  <a:lnTo>
                    <a:pt x="16821" y="16949"/>
                  </a:lnTo>
                  <a:lnTo>
                    <a:pt x="16889" y="16383"/>
                  </a:lnTo>
                  <a:lnTo>
                    <a:pt x="16934" y="16129"/>
                  </a:lnTo>
                  <a:lnTo>
                    <a:pt x="17002" y="15945"/>
                  </a:lnTo>
                  <a:lnTo>
                    <a:pt x="17081" y="15790"/>
                  </a:lnTo>
                  <a:lnTo>
                    <a:pt x="17194" y="15648"/>
                  </a:lnTo>
                  <a:lnTo>
                    <a:pt x="17318" y="15563"/>
                  </a:lnTo>
                  <a:lnTo>
                    <a:pt x="17453" y="15507"/>
                  </a:lnTo>
                  <a:lnTo>
                    <a:pt x="17600" y="15450"/>
                  </a:lnTo>
                  <a:lnTo>
                    <a:pt x="17758" y="15450"/>
                  </a:lnTo>
                  <a:lnTo>
                    <a:pt x="17905" y="15479"/>
                  </a:lnTo>
                  <a:lnTo>
                    <a:pt x="18064" y="15535"/>
                  </a:lnTo>
                  <a:lnTo>
                    <a:pt x="18233" y="15620"/>
                  </a:lnTo>
                  <a:lnTo>
                    <a:pt x="18380" y="15733"/>
                  </a:lnTo>
                  <a:lnTo>
                    <a:pt x="18561" y="15832"/>
                  </a:lnTo>
                  <a:lnTo>
                    <a:pt x="18707" y="15973"/>
                  </a:lnTo>
                  <a:lnTo>
                    <a:pt x="18866" y="16129"/>
                  </a:lnTo>
                  <a:lnTo>
                    <a:pt x="18990" y="16327"/>
                  </a:lnTo>
                  <a:lnTo>
                    <a:pt x="19125" y="16482"/>
                  </a:lnTo>
                  <a:lnTo>
                    <a:pt x="19295" y="16624"/>
                  </a:lnTo>
                  <a:lnTo>
                    <a:pt x="19464" y="16737"/>
                  </a:lnTo>
                  <a:lnTo>
                    <a:pt x="19668" y="16807"/>
                  </a:lnTo>
                  <a:lnTo>
                    <a:pt x="19860" y="16836"/>
                  </a:lnTo>
                  <a:lnTo>
                    <a:pt x="20052" y="16864"/>
                  </a:lnTo>
                  <a:lnTo>
                    <a:pt x="20266" y="16836"/>
                  </a:lnTo>
                  <a:lnTo>
                    <a:pt x="20470" y="16793"/>
                  </a:lnTo>
                  <a:lnTo>
                    <a:pt x="20662" y="16708"/>
                  </a:lnTo>
                  <a:lnTo>
                    <a:pt x="20854" y="16567"/>
                  </a:lnTo>
                  <a:lnTo>
                    <a:pt x="21035" y="16412"/>
                  </a:lnTo>
                  <a:lnTo>
                    <a:pt x="21182" y="16214"/>
                  </a:lnTo>
                  <a:lnTo>
                    <a:pt x="21340" y="16002"/>
                  </a:lnTo>
                  <a:lnTo>
                    <a:pt x="21441" y="15733"/>
                  </a:lnTo>
                  <a:lnTo>
                    <a:pt x="21532" y="15436"/>
                  </a:lnTo>
                  <a:lnTo>
                    <a:pt x="21600" y="15083"/>
                  </a:lnTo>
                  <a:lnTo>
                    <a:pt x="21600" y="14885"/>
                  </a:lnTo>
                  <a:lnTo>
                    <a:pt x="21600" y="14729"/>
                  </a:lnTo>
                  <a:lnTo>
                    <a:pt x="21600" y="14531"/>
                  </a:lnTo>
                  <a:lnTo>
                    <a:pt x="21577" y="14376"/>
                  </a:lnTo>
                  <a:lnTo>
                    <a:pt x="21532" y="14206"/>
                  </a:lnTo>
                  <a:lnTo>
                    <a:pt x="21487" y="14051"/>
                  </a:lnTo>
                  <a:lnTo>
                    <a:pt x="21419" y="13909"/>
                  </a:lnTo>
                  <a:lnTo>
                    <a:pt x="21351" y="13768"/>
                  </a:lnTo>
                  <a:lnTo>
                    <a:pt x="21204" y="13500"/>
                  </a:lnTo>
                  <a:lnTo>
                    <a:pt x="21035" y="13287"/>
                  </a:lnTo>
                  <a:lnTo>
                    <a:pt x="20809" y="13090"/>
                  </a:lnTo>
                  <a:lnTo>
                    <a:pt x="20594" y="12962"/>
                  </a:lnTo>
                  <a:lnTo>
                    <a:pt x="20357" y="12821"/>
                  </a:lnTo>
                  <a:lnTo>
                    <a:pt x="20120" y="12764"/>
                  </a:lnTo>
                  <a:lnTo>
                    <a:pt x="19882" y="12708"/>
                  </a:lnTo>
                  <a:lnTo>
                    <a:pt x="19645" y="12736"/>
                  </a:lnTo>
                  <a:lnTo>
                    <a:pt x="19430" y="12793"/>
                  </a:lnTo>
                  <a:lnTo>
                    <a:pt x="19227" y="12906"/>
                  </a:lnTo>
                  <a:lnTo>
                    <a:pt x="19148" y="12962"/>
                  </a:lnTo>
                  <a:lnTo>
                    <a:pt x="19058" y="13047"/>
                  </a:lnTo>
                  <a:lnTo>
                    <a:pt x="18990" y="13146"/>
                  </a:lnTo>
                  <a:lnTo>
                    <a:pt x="18911" y="13259"/>
                  </a:lnTo>
                  <a:lnTo>
                    <a:pt x="18775" y="13471"/>
                  </a:lnTo>
                  <a:lnTo>
                    <a:pt x="18628" y="13641"/>
                  </a:lnTo>
                  <a:lnTo>
                    <a:pt x="18470" y="13740"/>
                  </a:lnTo>
                  <a:lnTo>
                    <a:pt x="18301" y="13825"/>
                  </a:lnTo>
                  <a:lnTo>
                    <a:pt x="18143" y="13853"/>
                  </a:lnTo>
                  <a:lnTo>
                    <a:pt x="17973" y="13881"/>
                  </a:lnTo>
                  <a:lnTo>
                    <a:pt x="17804" y="13853"/>
                  </a:lnTo>
                  <a:lnTo>
                    <a:pt x="17646" y="13796"/>
                  </a:lnTo>
                  <a:lnTo>
                    <a:pt x="17499" y="13726"/>
                  </a:lnTo>
                  <a:lnTo>
                    <a:pt x="17341" y="13641"/>
                  </a:lnTo>
                  <a:lnTo>
                    <a:pt x="17216" y="13528"/>
                  </a:lnTo>
                  <a:lnTo>
                    <a:pt x="17103" y="13386"/>
                  </a:lnTo>
                  <a:lnTo>
                    <a:pt x="17024" y="13259"/>
                  </a:lnTo>
                  <a:lnTo>
                    <a:pt x="16934" y="13118"/>
                  </a:lnTo>
                  <a:lnTo>
                    <a:pt x="16889" y="12991"/>
                  </a:lnTo>
                  <a:lnTo>
                    <a:pt x="16889" y="12849"/>
                  </a:lnTo>
                  <a:lnTo>
                    <a:pt x="16889" y="12383"/>
                  </a:lnTo>
                  <a:lnTo>
                    <a:pt x="16889" y="11662"/>
                  </a:lnTo>
                  <a:lnTo>
                    <a:pt x="16889" y="10701"/>
                  </a:lnTo>
                  <a:lnTo>
                    <a:pt x="16889" y="9640"/>
                  </a:lnTo>
                  <a:lnTo>
                    <a:pt x="16889" y="8566"/>
                  </a:lnTo>
                  <a:lnTo>
                    <a:pt x="16889" y="7478"/>
                  </a:lnTo>
                  <a:lnTo>
                    <a:pt x="16889" y="6502"/>
                  </a:lnTo>
                  <a:lnTo>
                    <a:pt x="16889" y="5739"/>
                  </a:lnTo>
                  <a:lnTo>
                    <a:pt x="16674" y="5894"/>
                  </a:lnTo>
                  <a:lnTo>
                    <a:pt x="16414" y="6036"/>
                  </a:lnTo>
                  <a:lnTo>
                    <a:pt x="16154" y="6177"/>
                  </a:lnTo>
                  <a:lnTo>
                    <a:pt x="15849" y="6248"/>
                  </a:lnTo>
                  <a:lnTo>
                    <a:pt x="15544" y="6304"/>
                  </a:lnTo>
                  <a:lnTo>
                    <a:pt x="15217" y="6332"/>
                  </a:lnTo>
                  <a:lnTo>
                    <a:pt x="14866" y="6361"/>
                  </a:lnTo>
                  <a:lnTo>
                    <a:pt x="14550" y="6361"/>
                  </a:lnTo>
                  <a:lnTo>
                    <a:pt x="14200" y="6332"/>
                  </a:lnTo>
                  <a:lnTo>
                    <a:pt x="13850" y="6276"/>
                  </a:lnTo>
                  <a:lnTo>
                    <a:pt x="13522" y="6219"/>
                  </a:lnTo>
                  <a:lnTo>
                    <a:pt x="13206" y="6149"/>
                  </a:lnTo>
                  <a:lnTo>
                    <a:pt x="12901" y="6064"/>
                  </a:lnTo>
                  <a:lnTo>
                    <a:pt x="12618" y="5951"/>
                  </a:lnTo>
                  <a:lnTo>
                    <a:pt x="12358" y="5838"/>
                  </a:lnTo>
                  <a:lnTo>
                    <a:pt x="12121" y="5739"/>
                  </a:lnTo>
                  <a:lnTo>
                    <a:pt x="11941" y="5626"/>
                  </a:lnTo>
                  <a:lnTo>
                    <a:pt x="11794" y="5513"/>
                  </a:lnTo>
                  <a:lnTo>
                    <a:pt x="11658" y="5414"/>
                  </a:lnTo>
                  <a:lnTo>
                    <a:pt x="11556" y="5301"/>
                  </a:lnTo>
                  <a:lnTo>
                    <a:pt x="11466" y="5187"/>
                  </a:lnTo>
                  <a:lnTo>
                    <a:pt x="11398" y="5089"/>
                  </a:lnTo>
                  <a:lnTo>
                    <a:pt x="11376" y="4947"/>
                  </a:lnTo>
                  <a:lnTo>
                    <a:pt x="11353" y="4834"/>
                  </a:lnTo>
                  <a:lnTo>
                    <a:pt x="11353" y="4707"/>
                  </a:lnTo>
                  <a:lnTo>
                    <a:pt x="11376" y="4565"/>
                  </a:lnTo>
                  <a:lnTo>
                    <a:pt x="11443" y="4410"/>
                  </a:lnTo>
                  <a:lnTo>
                    <a:pt x="11511" y="4240"/>
                  </a:lnTo>
                  <a:lnTo>
                    <a:pt x="11703" y="3887"/>
                  </a:lnTo>
                  <a:lnTo>
                    <a:pt x="11986" y="3505"/>
                  </a:lnTo>
                  <a:lnTo>
                    <a:pt x="12144" y="3265"/>
                  </a:lnTo>
                  <a:lnTo>
                    <a:pt x="12246" y="3025"/>
                  </a:lnTo>
                  <a:lnTo>
                    <a:pt x="12336" y="2756"/>
                  </a:lnTo>
                  <a:lnTo>
                    <a:pt x="12404" y="2445"/>
                  </a:lnTo>
                  <a:lnTo>
                    <a:pt x="12438" y="2176"/>
                  </a:lnTo>
                  <a:lnTo>
                    <a:pt x="12438" y="1880"/>
                  </a:lnTo>
                  <a:lnTo>
                    <a:pt x="12404" y="1583"/>
                  </a:lnTo>
                  <a:lnTo>
                    <a:pt x="12336" y="1314"/>
                  </a:lnTo>
                  <a:lnTo>
                    <a:pt x="12246" y="1046"/>
                  </a:lnTo>
                  <a:lnTo>
                    <a:pt x="12099" y="791"/>
                  </a:lnTo>
                  <a:lnTo>
                    <a:pt x="12008" y="692"/>
                  </a:lnTo>
                  <a:lnTo>
                    <a:pt x="11918" y="579"/>
                  </a:lnTo>
                  <a:lnTo>
                    <a:pt x="11816" y="466"/>
                  </a:lnTo>
                  <a:lnTo>
                    <a:pt x="11703" y="381"/>
                  </a:lnTo>
                  <a:lnTo>
                    <a:pt x="11579" y="310"/>
                  </a:lnTo>
                  <a:lnTo>
                    <a:pt x="11443" y="226"/>
                  </a:lnTo>
                  <a:lnTo>
                    <a:pt x="11297" y="169"/>
                  </a:lnTo>
                  <a:lnTo>
                    <a:pt x="11138" y="113"/>
                  </a:lnTo>
                  <a:lnTo>
                    <a:pt x="10969" y="56"/>
                  </a:lnTo>
                  <a:lnTo>
                    <a:pt x="10800" y="28"/>
                  </a:lnTo>
                  <a:lnTo>
                    <a:pt x="10619" y="28"/>
                  </a:lnTo>
                  <a:lnTo>
                    <a:pt x="10404" y="28"/>
                  </a:lnTo>
                  <a:lnTo>
                    <a:pt x="10257" y="28"/>
                  </a:lnTo>
                  <a:lnTo>
                    <a:pt x="10076" y="56"/>
                  </a:lnTo>
                  <a:lnTo>
                    <a:pt x="9952" y="84"/>
                  </a:lnTo>
                  <a:lnTo>
                    <a:pt x="9794" y="141"/>
                  </a:lnTo>
                  <a:lnTo>
                    <a:pt x="9692" y="226"/>
                  </a:lnTo>
                  <a:lnTo>
                    <a:pt x="9557" y="282"/>
                  </a:lnTo>
                  <a:lnTo>
                    <a:pt x="9455" y="381"/>
                  </a:lnTo>
                  <a:lnTo>
                    <a:pt x="9365" y="466"/>
                  </a:lnTo>
                  <a:lnTo>
                    <a:pt x="9274" y="579"/>
                  </a:lnTo>
                  <a:lnTo>
                    <a:pt x="9184" y="692"/>
                  </a:lnTo>
                  <a:lnTo>
                    <a:pt x="9128" y="791"/>
                  </a:lnTo>
                  <a:lnTo>
                    <a:pt x="9060" y="932"/>
                  </a:lnTo>
                  <a:lnTo>
                    <a:pt x="8969" y="1201"/>
                  </a:lnTo>
                  <a:lnTo>
                    <a:pt x="8913" y="1498"/>
                  </a:lnTo>
                  <a:lnTo>
                    <a:pt x="8890" y="1795"/>
                  </a:lnTo>
                  <a:lnTo>
                    <a:pt x="8890" y="2120"/>
                  </a:lnTo>
                  <a:lnTo>
                    <a:pt x="8913" y="2445"/>
                  </a:lnTo>
                  <a:lnTo>
                    <a:pt x="8969" y="2756"/>
                  </a:lnTo>
                  <a:lnTo>
                    <a:pt x="9060" y="3081"/>
                  </a:lnTo>
                  <a:lnTo>
                    <a:pt x="9173" y="3378"/>
                  </a:lnTo>
                  <a:lnTo>
                    <a:pt x="9297" y="3647"/>
                  </a:lnTo>
                  <a:lnTo>
                    <a:pt x="9466" y="3887"/>
                  </a:lnTo>
                  <a:lnTo>
                    <a:pt x="9579" y="4085"/>
                  </a:lnTo>
                  <a:lnTo>
                    <a:pt x="9670" y="4269"/>
                  </a:lnTo>
                  <a:lnTo>
                    <a:pt x="9726" y="4467"/>
                  </a:lnTo>
                  <a:lnTo>
                    <a:pt x="9771" y="4650"/>
                  </a:lnTo>
                  <a:lnTo>
                    <a:pt x="9771" y="4834"/>
                  </a:lnTo>
                  <a:lnTo>
                    <a:pt x="9749" y="5032"/>
                  </a:lnTo>
                  <a:lnTo>
                    <a:pt x="9715" y="5216"/>
                  </a:lnTo>
                  <a:lnTo>
                    <a:pt x="9625" y="5385"/>
                  </a:lnTo>
                  <a:lnTo>
                    <a:pt x="9534" y="5513"/>
                  </a:lnTo>
                  <a:lnTo>
                    <a:pt x="9410" y="5626"/>
                  </a:lnTo>
                  <a:lnTo>
                    <a:pt x="9229" y="5710"/>
                  </a:lnTo>
                  <a:lnTo>
                    <a:pt x="9060" y="5767"/>
                  </a:lnTo>
                  <a:lnTo>
                    <a:pt x="8845" y="5767"/>
                  </a:lnTo>
                  <a:lnTo>
                    <a:pt x="8585" y="5739"/>
                  </a:lnTo>
                  <a:lnTo>
                    <a:pt x="8325" y="5654"/>
                  </a:lnTo>
                  <a:lnTo>
                    <a:pt x="8020" y="5513"/>
                  </a:lnTo>
                  <a:lnTo>
                    <a:pt x="7840" y="5442"/>
                  </a:lnTo>
                  <a:lnTo>
                    <a:pt x="7648" y="5385"/>
                  </a:lnTo>
                  <a:lnTo>
                    <a:pt x="7433" y="5329"/>
                  </a:lnTo>
                  <a:lnTo>
                    <a:pt x="7241" y="5301"/>
                  </a:lnTo>
                  <a:lnTo>
                    <a:pt x="6755" y="5301"/>
                  </a:lnTo>
                  <a:lnTo>
                    <a:pt x="6281" y="5329"/>
                  </a:lnTo>
                  <a:lnTo>
                    <a:pt x="5784" y="5385"/>
                  </a:lnTo>
                  <a:lnTo>
                    <a:pt x="5264" y="5498"/>
                  </a:lnTo>
                  <a:lnTo>
                    <a:pt x="4744" y="5597"/>
                  </a:lnTo>
                  <a:lnTo>
                    <a:pt x="4247" y="5739"/>
                  </a:lnTo>
                  <a:lnTo>
                    <a:pt x="4202" y="5894"/>
                  </a:lnTo>
                  <a:lnTo>
                    <a:pt x="4202" y="6191"/>
                  </a:lnTo>
                  <a:lnTo>
                    <a:pt x="4202" y="6545"/>
                  </a:lnTo>
                  <a:lnTo>
                    <a:pt x="4225" y="6954"/>
                  </a:lnTo>
                  <a:lnTo>
                    <a:pt x="4315" y="7930"/>
                  </a:lnTo>
                  <a:lnTo>
                    <a:pt x="4394" y="9018"/>
                  </a:lnTo>
                  <a:lnTo>
                    <a:pt x="4439" y="9570"/>
                  </a:lnTo>
                  <a:lnTo>
                    <a:pt x="4462" y="10107"/>
                  </a:lnTo>
                  <a:lnTo>
                    <a:pt x="4484" y="10630"/>
                  </a:lnTo>
                  <a:lnTo>
                    <a:pt x="4507" y="11082"/>
                  </a:lnTo>
                  <a:lnTo>
                    <a:pt x="4484" y="11520"/>
                  </a:lnTo>
                  <a:lnTo>
                    <a:pt x="4439" y="11874"/>
                  </a:lnTo>
                  <a:lnTo>
                    <a:pt x="4394" y="12029"/>
                  </a:lnTo>
                  <a:lnTo>
                    <a:pt x="4349" y="12171"/>
                  </a:lnTo>
                  <a:lnTo>
                    <a:pt x="4315" y="12284"/>
                  </a:lnTo>
                  <a:lnTo>
                    <a:pt x="4247" y="12354"/>
                  </a:lnTo>
                  <a:close/>
                </a:path>
              </a:pathLst>
            </a:custGeom>
            <a:solidFill>
              <a:srgbClr val="FFFFCC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Puzzle4"/>
            <p:cNvSpPr>
              <a:spLocks noEditPoints="1" noChangeArrowheads="1"/>
            </p:cNvSpPr>
            <p:nvPr/>
          </p:nvSpPr>
          <p:spPr bwMode="auto">
            <a:xfrm>
              <a:off x="3812116" y="3422539"/>
              <a:ext cx="943110" cy="2022685"/>
            </a:xfrm>
            <a:custGeom>
              <a:avLst/>
              <a:gdLst>
                <a:gd name="T0" fmla="*/ 8307 w 21600"/>
                <a:gd name="T1" fmla="*/ 11593 h 21600"/>
                <a:gd name="T2" fmla="*/ 453 w 21600"/>
                <a:gd name="T3" fmla="*/ 16938 h 21600"/>
                <a:gd name="T4" fmla="*/ 11500 w 21600"/>
                <a:gd name="T5" fmla="*/ 21600 h 21600"/>
                <a:gd name="T6" fmla="*/ 20920 w 21600"/>
                <a:gd name="T7" fmla="*/ 16751 h 21600"/>
                <a:gd name="T8" fmla="*/ 13972 w 21600"/>
                <a:gd name="T9" fmla="*/ 10888 h 21600"/>
                <a:gd name="T10" fmla="*/ 21033 w 21600"/>
                <a:gd name="T11" fmla="*/ 4716 h 21600"/>
                <a:gd name="T12" fmla="*/ 11102 w 21600"/>
                <a:gd name="T13" fmla="*/ 11 h 21600"/>
                <a:gd name="T14" fmla="*/ 453 w 21600"/>
                <a:gd name="T15" fmla="*/ 4716 h 21600"/>
                <a:gd name="T16" fmla="*/ 2076 w 21600"/>
                <a:gd name="T17" fmla="*/ 5664 h 21600"/>
                <a:gd name="T18" fmla="*/ 20203 w 21600"/>
                <a:gd name="T19" fmla="*/ 1598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3813" y="10590"/>
                  </a:moveTo>
                  <a:lnTo>
                    <a:pt x="3927" y="10513"/>
                  </a:lnTo>
                  <a:lnTo>
                    <a:pt x="4078" y="10425"/>
                  </a:lnTo>
                  <a:lnTo>
                    <a:pt x="4210" y="10359"/>
                  </a:lnTo>
                  <a:lnTo>
                    <a:pt x="4361" y="10315"/>
                  </a:lnTo>
                  <a:lnTo>
                    <a:pt x="4682" y="10237"/>
                  </a:lnTo>
                  <a:lnTo>
                    <a:pt x="5041" y="10193"/>
                  </a:lnTo>
                  <a:lnTo>
                    <a:pt x="5456" y="10171"/>
                  </a:lnTo>
                  <a:lnTo>
                    <a:pt x="5853" y="10193"/>
                  </a:lnTo>
                  <a:lnTo>
                    <a:pt x="6249" y="10260"/>
                  </a:lnTo>
                  <a:lnTo>
                    <a:pt x="6646" y="10337"/>
                  </a:lnTo>
                  <a:lnTo>
                    <a:pt x="7004" y="10469"/>
                  </a:lnTo>
                  <a:lnTo>
                    <a:pt x="7363" y="10612"/>
                  </a:lnTo>
                  <a:lnTo>
                    <a:pt x="7665" y="10788"/>
                  </a:lnTo>
                  <a:lnTo>
                    <a:pt x="7911" y="10998"/>
                  </a:lnTo>
                  <a:lnTo>
                    <a:pt x="8024" y="11097"/>
                  </a:lnTo>
                  <a:lnTo>
                    <a:pt x="8137" y="11207"/>
                  </a:lnTo>
                  <a:lnTo>
                    <a:pt x="8194" y="11340"/>
                  </a:lnTo>
                  <a:lnTo>
                    <a:pt x="8269" y="11461"/>
                  </a:lnTo>
                  <a:lnTo>
                    <a:pt x="8307" y="11593"/>
                  </a:lnTo>
                  <a:lnTo>
                    <a:pt x="8307" y="11714"/>
                  </a:lnTo>
                  <a:lnTo>
                    <a:pt x="8307" y="11868"/>
                  </a:lnTo>
                  <a:lnTo>
                    <a:pt x="8307" y="12012"/>
                  </a:lnTo>
                  <a:lnTo>
                    <a:pt x="8194" y="12265"/>
                  </a:lnTo>
                  <a:lnTo>
                    <a:pt x="8062" y="12519"/>
                  </a:lnTo>
                  <a:lnTo>
                    <a:pt x="7873" y="12706"/>
                  </a:lnTo>
                  <a:lnTo>
                    <a:pt x="7627" y="12904"/>
                  </a:lnTo>
                  <a:lnTo>
                    <a:pt x="7363" y="13048"/>
                  </a:lnTo>
                  <a:lnTo>
                    <a:pt x="7080" y="13180"/>
                  </a:lnTo>
                  <a:lnTo>
                    <a:pt x="6759" y="13257"/>
                  </a:lnTo>
                  <a:lnTo>
                    <a:pt x="6419" y="13345"/>
                  </a:lnTo>
                  <a:lnTo>
                    <a:pt x="6098" y="13389"/>
                  </a:lnTo>
                  <a:lnTo>
                    <a:pt x="5739" y="13389"/>
                  </a:lnTo>
                  <a:lnTo>
                    <a:pt x="5418" y="13389"/>
                  </a:lnTo>
                  <a:lnTo>
                    <a:pt x="5079" y="13345"/>
                  </a:lnTo>
                  <a:lnTo>
                    <a:pt x="4758" y="13301"/>
                  </a:lnTo>
                  <a:lnTo>
                    <a:pt x="4474" y="13213"/>
                  </a:lnTo>
                  <a:lnTo>
                    <a:pt x="4172" y="13114"/>
                  </a:lnTo>
                  <a:lnTo>
                    <a:pt x="3965" y="12982"/>
                  </a:lnTo>
                  <a:lnTo>
                    <a:pt x="3738" y="12838"/>
                  </a:lnTo>
                  <a:lnTo>
                    <a:pt x="3493" y="12706"/>
                  </a:lnTo>
                  <a:lnTo>
                    <a:pt x="3228" y="12607"/>
                  </a:lnTo>
                  <a:lnTo>
                    <a:pt x="2945" y="12519"/>
                  </a:lnTo>
                  <a:lnTo>
                    <a:pt x="2700" y="12431"/>
                  </a:lnTo>
                  <a:lnTo>
                    <a:pt x="2397" y="12375"/>
                  </a:lnTo>
                  <a:lnTo>
                    <a:pt x="2152" y="12331"/>
                  </a:lnTo>
                  <a:lnTo>
                    <a:pt x="1888" y="12309"/>
                  </a:lnTo>
                  <a:lnTo>
                    <a:pt x="1642" y="12309"/>
                  </a:lnTo>
                  <a:lnTo>
                    <a:pt x="1397" y="12331"/>
                  </a:lnTo>
                  <a:lnTo>
                    <a:pt x="1170" y="12397"/>
                  </a:lnTo>
                  <a:lnTo>
                    <a:pt x="962" y="12453"/>
                  </a:lnTo>
                  <a:lnTo>
                    <a:pt x="774" y="12563"/>
                  </a:lnTo>
                  <a:lnTo>
                    <a:pt x="623" y="12684"/>
                  </a:lnTo>
                  <a:lnTo>
                    <a:pt x="528" y="12838"/>
                  </a:lnTo>
                  <a:lnTo>
                    <a:pt x="453" y="13026"/>
                  </a:lnTo>
                  <a:lnTo>
                    <a:pt x="339" y="13477"/>
                  </a:lnTo>
                  <a:lnTo>
                    <a:pt x="226" y="13984"/>
                  </a:lnTo>
                  <a:lnTo>
                    <a:pt x="151" y="14535"/>
                  </a:lnTo>
                  <a:lnTo>
                    <a:pt x="113" y="15075"/>
                  </a:lnTo>
                  <a:lnTo>
                    <a:pt x="113" y="15626"/>
                  </a:lnTo>
                  <a:lnTo>
                    <a:pt x="151" y="16133"/>
                  </a:lnTo>
                  <a:lnTo>
                    <a:pt x="188" y="16376"/>
                  </a:lnTo>
                  <a:lnTo>
                    <a:pt x="264" y="16585"/>
                  </a:lnTo>
                  <a:lnTo>
                    <a:pt x="339" y="16773"/>
                  </a:lnTo>
                  <a:lnTo>
                    <a:pt x="453" y="16938"/>
                  </a:lnTo>
                  <a:lnTo>
                    <a:pt x="1095" y="16883"/>
                  </a:lnTo>
                  <a:lnTo>
                    <a:pt x="1963" y="16795"/>
                  </a:lnTo>
                  <a:lnTo>
                    <a:pt x="2945" y="16751"/>
                  </a:lnTo>
                  <a:lnTo>
                    <a:pt x="3965" y="16706"/>
                  </a:lnTo>
                  <a:lnTo>
                    <a:pt x="5022" y="16684"/>
                  </a:lnTo>
                  <a:lnTo>
                    <a:pt x="5947" y="16684"/>
                  </a:lnTo>
                  <a:lnTo>
                    <a:pt x="6759" y="16706"/>
                  </a:lnTo>
                  <a:lnTo>
                    <a:pt x="7363" y="16751"/>
                  </a:lnTo>
                  <a:lnTo>
                    <a:pt x="7948" y="16839"/>
                  </a:lnTo>
                  <a:lnTo>
                    <a:pt x="8458" y="16916"/>
                  </a:lnTo>
                  <a:lnTo>
                    <a:pt x="8893" y="17026"/>
                  </a:lnTo>
                  <a:lnTo>
                    <a:pt x="9289" y="17158"/>
                  </a:lnTo>
                  <a:lnTo>
                    <a:pt x="9572" y="17280"/>
                  </a:lnTo>
                  <a:lnTo>
                    <a:pt x="9799" y="17412"/>
                  </a:lnTo>
                  <a:lnTo>
                    <a:pt x="9969" y="17555"/>
                  </a:lnTo>
                  <a:lnTo>
                    <a:pt x="10120" y="17687"/>
                  </a:lnTo>
                  <a:lnTo>
                    <a:pt x="10158" y="17831"/>
                  </a:lnTo>
                  <a:lnTo>
                    <a:pt x="10195" y="17974"/>
                  </a:lnTo>
                  <a:lnTo>
                    <a:pt x="10158" y="18128"/>
                  </a:lnTo>
                  <a:lnTo>
                    <a:pt x="10082" y="18271"/>
                  </a:lnTo>
                  <a:lnTo>
                    <a:pt x="9969" y="18426"/>
                  </a:lnTo>
                  <a:lnTo>
                    <a:pt x="9837" y="18569"/>
                  </a:lnTo>
                  <a:lnTo>
                    <a:pt x="9648" y="18701"/>
                  </a:lnTo>
                  <a:lnTo>
                    <a:pt x="9440" y="18822"/>
                  </a:lnTo>
                  <a:lnTo>
                    <a:pt x="9213" y="18999"/>
                  </a:lnTo>
                  <a:lnTo>
                    <a:pt x="9044" y="19186"/>
                  </a:lnTo>
                  <a:lnTo>
                    <a:pt x="8893" y="19395"/>
                  </a:lnTo>
                  <a:lnTo>
                    <a:pt x="8817" y="19627"/>
                  </a:lnTo>
                  <a:lnTo>
                    <a:pt x="8779" y="19858"/>
                  </a:lnTo>
                  <a:lnTo>
                    <a:pt x="8779" y="20112"/>
                  </a:lnTo>
                  <a:lnTo>
                    <a:pt x="8855" y="20354"/>
                  </a:lnTo>
                  <a:lnTo>
                    <a:pt x="8968" y="20586"/>
                  </a:lnTo>
                  <a:lnTo>
                    <a:pt x="9138" y="20817"/>
                  </a:lnTo>
                  <a:lnTo>
                    <a:pt x="9365" y="21026"/>
                  </a:lnTo>
                  <a:lnTo>
                    <a:pt x="9610" y="21192"/>
                  </a:lnTo>
                  <a:lnTo>
                    <a:pt x="9950" y="21368"/>
                  </a:lnTo>
                  <a:lnTo>
                    <a:pt x="10120" y="21445"/>
                  </a:lnTo>
                  <a:lnTo>
                    <a:pt x="10346" y="21511"/>
                  </a:lnTo>
                  <a:lnTo>
                    <a:pt x="10516" y="21555"/>
                  </a:lnTo>
                  <a:lnTo>
                    <a:pt x="10743" y="21600"/>
                  </a:lnTo>
                  <a:lnTo>
                    <a:pt x="10988" y="21644"/>
                  </a:lnTo>
                  <a:lnTo>
                    <a:pt x="11215" y="21666"/>
                  </a:lnTo>
                  <a:lnTo>
                    <a:pt x="11498" y="21666"/>
                  </a:lnTo>
                  <a:lnTo>
                    <a:pt x="11762" y="21666"/>
                  </a:lnTo>
                  <a:lnTo>
                    <a:pt x="12253" y="21644"/>
                  </a:lnTo>
                  <a:lnTo>
                    <a:pt x="12763" y="21577"/>
                  </a:lnTo>
                  <a:lnTo>
                    <a:pt x="13197" y="21467"/>
                  </a:lnTo>
                  <a:lnTo>
                    <a:pt x="13556" y="21346"/>
                  </a:lnTo>
                  <a:lnTo>
                    <a:pt x="13896" y="21192"/>
                  </a:lnTo>
                  <a:lnTo>
                    <a:pt x="14179" y="21026"/>
                  </a:lnTo>
                  <a:lnTo>
                    <a:pt x="14444" y="20839"/>
                  </a:lnTo>
                  <a:lnTo>
                    <a:pt x="14576" y="20641"/>
                  </a:lnTo>
                  <a:lnTo>
                    <a:pt x="14727" y="20431"/>
                  </a:lnTo>
                  <a:lnTo>
                    <a:pt x="14765" y="20200"/>
                  </a:lnTo>
                  <a:lnTo>
                    <a:pt x="14802" y="19991"/>
                  </a:lnTo>
                  <a:lnTo>
                    <a:pt x="14727" y="19759"/>
                  </a:lnTo>
                  <a:lnTo>
                    <a:pt x="14613" y="19550"/>
                  </a:lnTo>
                  <a:lnTo>
                    <a:pt x="14444" y="19307"/>
                  </a:lnTo>
                  <a:lnTo>
                    <a:pt x="14217" y="19098"/>
                  </a:lnTo>
                  <a:lnTo>
                    <a:pt x="13934" y="18911"/>
                  </a:lnTo>
                  <a:lnTo>
                    <a:pt x="13669" y="18745"/>
                  </a:lnTo>
                  <a:lnTo>
                    <a:pt x="13462" y="18547"/>
                  </a:lnTo>
                  <a:lnTo>
                    <a:pt x="13311" y="18337"/>
                  </a:lnTo>
                  <a:lnTo>
                    <a:pt x="13197" y="18150"/>
                  </a:lnTo>
                  <a:lnTo>
                    <a:pt x="13122" y="17941"/>
                  </a:lnTo>
                  <a:lnTo>
                    <a:pt x="13122" y="17720"/>
                  </a:lnTo>
                  <a:lnTo>
                    <a:pt x="13122" y="17533"/>
                  </a:lnTo>
                  <a:lnTo>
                    <a:pt x="13197" y="17346"/>
                  </a:lnTo>
                  <a:lnTo>
                    <a:pt x="13273" y="17158"/>
                  </a:lnTo>
                  <a:lnTo>
                    <a:pt x="13386" y="16982"/>
                  </a:lnTo>
                  <a:lnTo>
                    <a:pt x="13537" y="16839"/>
                  </a:lnTo>
                  <a:lnTo>
                    <a:pt x="13707" y="16706"/>
                  </a:lnTo>
                  <a:lnTo>
                    <a:pt x="13896" y="16607"/>
                  </a:lnTo>
                  <a:lnTo>
                    <a:pt x="14104" y="16519"/>
                  </a:lnTo>
                  <a:lnTo>
                    <a:pt x="14330" y="16453"/>
                  </a:lnTo>
                  <a:lnTo>
                    <a:pt x="14538" y="16431"/>
                  </a:lnTo>
                  <a:lnTo>
                    <a:pt x="14897" y="16453"/>
                  </a:lnTo>
                  <a:lnTo>
                    <a:pt x="15406" y="16497"/>
                  </a:lnTo>
                  <a:lnTo>
                    <a:pt x="16105" y="16541"/>
                  </a:lnTo>
                  <a:lnTo>
                    <a:pt x="16898" y="16607"/>
                  </a:lnTo>
                  <a:lnTo>
                    <a:pt x="17804" y="16651"/>
                  </a:lnTo>
                  <a:lnTo>
                    <a:pt x="18786" y="16684"/>
                  </a:lnTo>
                  <a:lnTo>
                    <a:pt x="19844" y="16728"/>
                  </a:lnTo>
                  <a:lnTo>
                    <a:pt x="20920" y="16751"/>
                  </a:lnTo>
                  <a:lnTo>
                    <a:pt x="21109" y="16497"/>
                  </a:lnTo>
                  <a:lnTo>
                    <a:pt x="21241" y="16222"/>
                  </a:lnTo>
                  <a:lnTo>
                    <a:pt x="21392" y="15946"/>
                  </a:lnTo>
                  <a:lnTo>
                    <a:pt x="21467" y="15648"/>
                  </a:lnTo>
                  <a:lnTo>
                    <a:pt x="21543" y="15351"/>
                  </a:lnTo>
                  <a:lnTo>
                    <a:pt x="21618" y="15042"/>
                  </a:lnTo>
                  <a:lnTo>
                    <a:pt x="21618" y="14745"/>
                  </a:lnTo>
                  <a:lnTo>
                    <a:pt x="21618" y="14447"/>
                  </a:lnTo>
                  <a:lnTo>
                    <a:pt x="21618" y="14150"/>
                  </a:lnTo>
                  <a:lnTo>
                    <a:pt x="21581" y="13852"/>
                  </a:lnTo>
                  <a:lnTo>
                    <a:pt x="21505" y="13577"/>
                  </a:lnTo>
                  <a:lnTo>
                    <a:pt x="21430" y="13301"/>
                  </a:lnTo>
                  <a:lnTo>
                    <a:pt x="21354" y="13048"/>
                  </a:lnTo>
                  <a:lnTo>
                    <a:pt x="21241" y="12816"/>
                  </a:lnTo>
                  <a:lnTo>
                    <a:pt x="21146" y="12607"/>
                  </a:lnTo>
                  <a:lnTo>
                    <a:pt x="21033" y="12431"/>
                  </a:lnTo>
                  <a:lnTo>
                    <a:pt x="20920" y="12265"/>
                  </a:lnTo>
                  <a:lnTo>
                    <a:pt x="20769" y="12144"/>
                  </a:lnTo>
                  <a:lnTo>
                    <a:pt x="20637" y="12034"/>
                  </a:lnTo>
                  <a:lnTo>
                    <a:pt x="20486" y="11946"/>
                  </a:lnTo>
                  <a:lnTo>
                    <a:pt x="20297" y="11891"/>
                  </a:lnTo>
                  <a:lnTo>
                    <a:pt x="20165" y="11846"/>
                  </a:lnTo>
                  <a:lnTo>
                    <a:pt x="19976" y="11824"/>
                  </a:lnTo>
                  <a:lnTo>
                    <a:pt x="19806" y="11802"/>
                  </a:lnTo>
                  <a:lnTo>
                    <a:pt x="19390" y="11824"/>
                  </a:lnTo>
                  <a:lnTo>
                    <a:pt x="18956" y="11891"/>
                  </a:lnTo>
                  <a:lnTo>
                    <a:pt x="18503" y="11968"/>
                  </a:lnTo>
                  <a:lnTo>
                    <a:pt x="17993" y="12078"/>
                  </a:lnTo>
                  <a:lnTo>
                    <a:pt x="17653" y="12144"/>
                  </a:lnTo>
                  <a:lnTo>
                    <a:pt x="17332" y="12199"/>
                  </a:lnTo>
                  <a:lnTo>
                    <a:pt x="17049" y="12221"/>
                  </a:lnTo>
                  <a:lnTo>
                    <a:pt x="16747" y="12243"/>
                  </a:lnTo>
                  <a:lnTo>
                    <a:pt x="16464" y="12243"/>
                  </a:lnTo>
                  <a:lnTo>
                    <a:pt x="16218" y="12243"/>
                  </a:lnTo>
                  <a:lnTo>
                    <a:pt x="15992" y="12221"/>
                  </a:lnTo>
                  <a:lnTo>
                    <a:pt x="15746" y="12199"/>
                  </a:lnTo>
                  <a:lnTo>
                    <a:pt x="15520" y="12155"/>
                  </a:lnTo>
                  <a:lnTo>
                    <a:pt x="15350" y="12122"/>
                  </a:lnTo>
                  <a:lnTo>
                    <a:pt x="15161" y="12056"/>
                  </a:lnTo>
                  <a:lnTo>
                    <a:pt x="14972" y="11990"/>
                  </a:lnTo>
                  <a:lnTo>
                    <a:pt x="14689" y="11846"/>
                  </a:lnTo>
                  <a:lnTo>
                    <a:pt x="14444" y="11670"/>
                  </a:lnTo>
                  <a:lnTo>
                    <a:pt x="14255" y="11483"/>
                  </a:lnTo>
                  <a:lnTo>
                    <a:pt x="14104" y="11295"/>
                  </a:lnTo>
                  <a:lnTo>
                    <a:pt x="14028" y="11086"/>
                  </a:lnTo>
                  <a:lnTo>
                    <a:pt x="13972" y="10888"/>
                  </a:lnTo>
                  <a:lnTo>
                    <a:pt x="13972" y="10700"/>
                  </a:lnTo>
                  <a:lnTo>
                    <a:pt x="14009" y="10513"/>
                  </a:lnTo>
                  <a:lnTo>
                    <a:pt x="14066" y="10359"/>
                  </a:lnTo>
                  <a:lnTo>
                    <a:pt x="14179" y="10215"/>
                  </a:lnTo>
                  <a:lnTo>
                    <a:pt x="14406" y="10006"/>
                  </a:lnTo>
                  <a:lnTo>
                    <a:pt x="14651" y="9830"/>
                  </a:lnTo>
                  <a:lnTo>
                    <a:pt x="14878" y="9686"/>
                  </a:lnTo>
                  <a:lnTo>
                    <a:pt x="15123" y="9554"/>
                  </a:lnTo>
                  <a:lnTo>
                    <a:pt x="15350" y="9477"/>
                  </a:lnTo>
                  <a:lnTo>
                    <a:pt x="15558" y="9411"/>
                  </a:lnTo>
                  <a:lnTo>
                    <a:pt x="15803" y="9345"/>
                  </a:lnTo>
                  <a:lnTo>
                    <a:pt x="16030" y="9323"/>
                  </a:lnTo>
                  <a:lnTo>
                    <a:pt x="16256" y="9301"/>
                  </a:lnTo>
                  <a:lnTo>
                    <a:pt x="16464" y="9323"/>
                  </a:lnTo>
                  <a:lnTo>
                    <a:pt x="16690" y="9345"/>
                  </a:lnTo>
                  <a:lnTo>
                    <a:pt x="16898" y="9367"/>
                  </a:lnTo>
                  <a:lnTo>
                    <a:pt x="17332" y="9477"/>
                  </a:lnTo>
                  <a:lnTo>
                    <a:pt x="17767" y="9598"/>
                  </a:lnTo>
                  <a:lnTo>
                    <a:pt x="18163" y="9731"/>
                  </a:lnTo>
                  <a:lnTo>
                    <a:pt x="18597" y="9874"/>
                  </a:lnTo>
                  <a:lnTo>
                    <a:pt x="18994" y="10006"/>
                  </a:lnTo>
                  <a:lnTo>
                    <a:pt x="19428" y="10083"/>
                  </a:lnTo>
                  <a:lnTo>
                    <a:pt x="19617" y="10127"/>
                  </a:lnTo>
                  <a:lnTo>
                    <a:pt x="19844" y="10149"/>
                  </a:lnTo>
                  <a:lnTo>
                    <a:pt x="20013" y="10149"/>
                  </a:lnTo>
                  <a:lnTo>
                    <a:pt x="20240" y="10127"/>
                  </a:lnTo>
                  <a:lnTo>
                    <a:pt x="20410" y="10105"/>
                  </a:lnTo>
                  <a:lnTo>
                    <a:pt x="20637" y="10061"/>
                  </a:lnTo>
                  <a:lnTo>
                    <a:pt x="20844" y="9984"/>
                  </a:lnTo>
                  <a:lnTo>
                    <a:pt x="21033" y="9896"/>
                  </a:lnTo>
                  <a:lnTo>
                    <a:pt x="21146" y="9830"/>
                  </a:lnTo>
                  <a:lnTo>
                    <a:pt x="21203" y="9753"/>
                  </a:lnTo>
                  <a:lnTo>
                    <a:pt x="21279" y="9642"/>
                  </a:lnTo>
                  <a:lnTo>
                    <a:pt x="21354" y="9521"/>
                  </a:lnTo>
                  <a:lnTo>
                    <a:pt x="21430" y="9246"/>
                  </a:lnTo>
                  <a:lnTo>
                    <a:pt x="21430" y="8904"/>
                  </a:lnTo>
                  <a:lnTo>
                    <a:pt x="21430" y="8540"/>
                  </a:lnTo>
                  <a:lnTo>
                    <a:pt x="21392" y="8144"/>
                  </a:lnTo>
                  <a:lnTo>
                    <a:pt x="21354" y="7714"/>
                  </a:lnTo>
                  <a:lnTo>
                    <a:pt x="21279" y="7295"/>
                  </a:lnTo>
                  <a:lnTo>
                    <a:pt x="21146" y="6446"/>
                  </a:lnTo>
                  <a:lnTo>
                    <a:pt x="20995" y="5686"/>
                  </a:lnTo>
                  <a:lnTo>
                    <a:pt x="20958" y="5366"/>
                  </a:lnTo>
                  <a:lnTo>
                    <a:pt x="20958" y="5091"/>
                  </a:lnTo>
                  <a:lnTo>
                    <a:pt x="20958" y="4860"/>
                  </a:lnTo>
                  <a:lnTo>
                    <a:pt x="21033" y="4716"/>
                  </a:lnTo>
                  <a:lnTo>
                    <a:pt x="20637" y="4860"/>
                  </a:lnTo>
                  <a:lnTo>
                    <a:pt x="20127" y="4992"/>
                  </a:lnTo>
                  <a:lnTo>
                    <a:pt x="19617" y="5069"/>
                  </a:lnTo>
                  <a:lnTo>
                    <a:pt x="19032" y="5157"/>
                  </a:lnTo>
                  <a:lnTo>
                    <a:pt x="18465" y="5201"/>
                  </a:lnTo>
                  <a:lnTo>
                    <a:pt x="17842" y="5245"/>
                  </a:lnTo>
                  <a:lnTo>
                    <a:pt x="17219" y="5267"/>
                  </a:lnTo>
                  <a:lnTo>
                    <a:pt x="16615" y="5267"/>
                  </a:lnTo>
                  <a:lnTo>
                    <a:pt x="15992" y="5245"/>
                  </a:lnTo>
                  <a:lnTo>
                    <a:pt x="15369" y="5201"/>
                  </a:lnTo>
                  <a:lnTo>
                    <a:pt x="14840" y="5157"/>
                  </a:lnTo>
                  <a:lnTo>
                    <a:pt x="14293" y="5091"/>
                  </a:lnTo>
                  <a:lnTo>
                    <a:pt x="13783" y="5014"/>
                  </a:lnTo>
                  <a:lnTo>
                    <a:pt x="13386" y="4926"/>
                  </a:lnTo>
                  <a:lnTo>
                    <a:pt x="13027" y="4815"/>
                  </a:lnTo>
                  <a:lnTo>
                    <a:pt x="12725" y="4716"/>
                  </a:lnTo>
                  <a:lnTo>
                    <a:pt x="12480" y="4606"/>
                  </a:lnTo>
                  <a:lnTo>
                    <a:pt x="12291" y="4496"/>
                  </a:lnTo>
                  <a:lnTo>
                    <a:pt x="12197" y="4397"/>
                  </a:lnTo>
                  <a:lnTo>
                    <a:pt x="12083" y="4286"/>
                  </a:lnTo>
                  <a:lnTo>
                    <a:pt x="12046" y="4187"/>
                  </a:lnTo>
                  <a:lnTo>
                    <a:pt x="12008" y="4077"/>
                  </a:lnTo>
                  <a:lnTo>
                    <a:pt x="12046" y="3967"/>
                  </a:lnTo>
                  <a:lnTo>
                    <a:pt x="12121" y="3868"/>
                  </a:lnTo>
                  <a:lnTo>
                    <a:pt x="12197" y="3735"/>
                  </a:lnTo>
                  <a:lnTo>
                    <a:pt x="12291" y="3614"/>
                  </a:lnTo>
                  <a:lnTo>
                    <a:pt x="12442" y="3482"/>
                  </a:lnTo>
                  <a:lnTo>
                    <a:pt x="12631" y="3361"/>
                  </a:lnTo>
                  <a:lnTo>
                    <a:pt x="13065" y="3085"/>
                  </a:lnTo>
                  <a:lnTo>
                    <a:pt x="13537" y="2766"/>
                  </a:lnTo>
                  <a:lnTo>
                    <a:pt x="13783" y="2578"/>
                  </a:lnTo>
                  <a:lnTo>
                    <a:pt x="13934" y="2380"/>
                  </a:lnTo>
                  <a:lnTo>
                    <a:pt x="14028" y="2171"/>
                  </a:lnTo>
                  <a:lnTo>
                    <a:pt x="14104" y="1961"/>
                  </a:lnTo>
                  <a:lnTo>
                    <a:pt x="14104" y="1730"/>
                  </a:lnTo>
                  <a:lnTo>
                    <a:pt x="14066" y="1498"/>
                  </a:lnTo>
                  <a:lnTo>
                    <a:pt x="13972" y="1267"/>
                  </a:lnTo>
                  <a:lnTo>
                    <a:pt x="13820" y="1057"/>
                  </a:lnTo>
                  <a:lnTo>
                    <a:pt x="13594" y="837"/>
                  </a:lnTo>
                  <a:lnTo>
                    <a:pt x="13386" y="628"/>
                  </a:lnTo>
                  <a:lnTo>
                    <a:pt x="13103" y="462"/>
                  </a:lnTo>
                  <a:lnTo>
                    <a:pt x="12763" y="308"/>
                  </a:lnTo>
                  <a:lnTo>
                    <a:pt x="12404" y="187"/>
                  </a:lnTo>
                  <a:lnTo>
                    <a:pt x="12008" y="77"/>
                  </a:lnTo>
                  <a:lnTo>
                    <a:pt x="11574" y="33"/>
                  </a:lnTo>
                  <a:lnTo>
                    <a:pt x="11102" y="11"/>
                  </a:lnTo>
                  <a:lnTo>
                    <a:pt x="10667" y="11"/>
                  </a:lnTo>
                  <a:lnTo>
                    <a:pt x="10233" y="77"/>
                  </a:lnTo>
                  <a:lnTo>
                    <a:pt x="9837" y="187"/>
                  </a:lnTo>
                  <a:lnTo>
                    <a:pt x="9440" y="286"/>
                  </a:lnTo>
                  <a:lnTo>
                    <a:pt x="9062" y="462"/>
                  </a:lnTo>
                  <a:lnTo>
                    <a:pt x="8741" y="628"/>
                  </a:lnTo>
                  <a:lnTo>
                    <a:pt x="8458" y="815"/>
                  </a:lnTo>
                  <a:lnTo>
                    <a:pt x="8232" y="1035"/>
                  </a:lnTo>
                  <a:lnTo>
                    <a:pt x="8062" y="1245"/>
                  </a:lnTo>
                  <a:lnTo>
                    <a:pt x="7911" y="1476"/>
                  </a:lnTo>
                  <a:lnTo>
                    <a:pt x="7835" y="1708"/>
                  </a:lnTo>
                  <a:lnTo>
                    <a:pt x="7797" y="1961"/>
                  </a:lnTo>
                  <a:lnTo>
                    <a:pt x="7835" y="2193"/>
                  </a:lnTo>
                  <a:lnTo>
                    <a:pt x="7948" y="2402"/>
                  </a:lnTo>
                  <a:lnTo>
                    <a:pt x="8062" y="2534"/>
                  </a:lnTo>
                  <a:lnTo>
                    <a:pt x="8175" y="2644"/>
                  </a:lnTo>
                  <a:lnTo>
                    <a:pt x="8269" y="2744"/>
                  </a:lnTo>
                  <a:lnTo>
                    <a:pt x="8420" y="2832"/>
                  </a:lnTo>
                  <a:lnTo>
                    <a:pt x="8704" y="3019"/>
                  </a:lnTo>
                  <a:lnTo>
                    <a:pt x="8968" y="3206"/>
                  </a:lnTo>
                  <a:lnTo>
                    <a:pt x="9138" y="3405"/>
                  </a:lnTo>
                  <a:lnTo>
                    <a:pt x="9327" y="3570"/>
                  </a:lnTo>
                  <a:lnTo>
                    <a:pt x="9440" y="3735"/>
                  </a:lnTo>
                  <a:lnTo>
                    <a:pt x="9516" y="3890"/>
                  </a:lnTo>
                  <a:lnTo>
                    <a:pt x="9534" y="4033"/>
                  </a:lnTo>
                  <a:lnTo>
                    <a:pt x="9534" y="4165"/>
                  </a:lnTo>
                  <a:lnTo>
                    <a:pt x="9516" y="4286"/>
                  </a:lnTo>
                  <a:lnTo>
                    <a:pt x="9440" y="4397"/>
                  </a:lnTo>
                  <a:lnTo>
                    <a:pt x="9327" y="4496"/>
                  </a:lnTo>
                  <a:lnTo>
                    <a:pt x="9176" y="4562"/>
                  </a:lnTo>
                  <a:lnTo>
                    <a:pt x="9006" y="4628"/>
                  </a:lnTo>
                  <a:lnTo>
                    <a:pt x="8779" y="4694"/>
                  </a:lnTo>
                  <a:lnTo>
                    <a:pt x="8534" y="4716"/>
                  </a:lnTo>
                  <a:lnTo>
                    <a:pt x="8232" y="4716"/>
                  </a:lnTo>
                  <a:lnTo>
                    <a:pt x="7118" y="4738"/>
                  </a:lnTo>
                  <a:lnTo>
                    <a:pt x="5947" y="4771"/>
                  </a:lnTo>
                  <a:lnTo>
                    <a:pt x="4795" y="4815"/>
                  </a:lnTo>
                  <a:lnTo>
                    <a:pt x="3681" y="4860"/>
                  </a:lnTo>
                  <a:lnTo>
                    <a:pt x="2662" y="4882"/>
                  </a:lnTo>
                  <a:lnTo>
                    <a:pt x="1755" y="4882"/>
                  </a:lnTo>
                  <a:lnTo>
                    <a:pt x="1359" y="4860"/>
                  </a:lnTo>
                  <a:lnTo>
                    <a:pt x="981" y="4837"/>
                  </a:lnTo>
                  <a:lnTo>
                    <a:pt x="698" y="4771"/>
                  </a:lnTo>
                  <a:lnTo>
                    <a:pt x="453" y="4716"/>
                  </a:lnTo>
                  <a:lnTo>
                    <a:pt x="453" y="5322"/>
                  </a:lnTo>
                  <a:lnTo>
                    <a:pt x="453" y="6083"/>
                  </a:lnTo>
                  <a:lnTo>
                    <a:pt x="453" y="6909"/>
                  </a:lnTo>
                  <a:lnTo>
                    <a:pt x="453" y="7780"/>
                  </a:lnTo>
                  <a:lnTo>
                    <a:pt x="453" y="8606"/>
                  </a:lnTo>
                  <a:lnTo>
                    <a:pt x="453" y="9345"/>
                  </a:lnTo>
                  <a:lnTo>
                    <a:pt x="453" y="9918"/>
                  </a:lnTo>
                  <a:lnTo>
                    <a:pt x="453" y="10282"/>
                  </a:lnTo>
                  <a:lnTo>
                    <a:pt x="490" y="10381"/>
                  </a:lnTo>
                  <a:lnTo>
                    <a:pt x="547" y="10491"/>
                  </a:lnTo>
                  <a:lnTo>
                    <a:pt x="660" y="10590"/>
                  </a:lnTo>
                  <a:lnTo>
                    <a:pt x="811" y="10700"/>
                  </a:lnTo>
                  <a:lnTo>
                    <a:pt x="981" y="10811"/>
                  </a:lnTo>
                  <a:lnTo>
                    <a:pt x="1208" y="10888"/>
                  </a:lnTo>
                  <a:lnTo>
                    <a:pt x="1453" y="10954"/>
                  </a:lnTo>
                  <a:lnTo>
                    <a:pt x="1718" y="11020"/>
                  </a:lnTo>
                  <a:lnTo>
                    <a:pt x="1963" y="11064"/>
                  </a:lnTo>
                  <a:lnTo>
                    <a:pt x="2265" y="11086"/>
                  </a:lnTo>
                  <a:lnTo>
                    <a:pt x="2548" y="11064"/>
                  </a:lnTo>
                  <a:lnTo>
                    <a:pt x="2794" y="11042"/>
                  </a:lnTo>
                  <a:lnTo>
                    <a:pt x="3096" y="10976"/>
                  </a:lnTo>
                  <a:lnTo>
                    <a:pt x="3341" y="10888"/>
                  </a:lnTo>
                  <a:lnTo>
                    <a:pt x="3606" y="10766"/>
                  </a:lnTo>
                  <a:lnTo>
                    <a:pt x="3813" y="10590"/>
                  </a:lnTo>
                  <a:close/>
                </a:path>
              </a:pathLst>
            </a:custGeom>
            <a:solidFill>
              <a:srgbClr val="D8EBB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Puzzle1"/>
            <p:cNvSpPr>
              <a:spLocks noEditPoints="1" noChangeArrowheads="1"/>
            </p:cNvSpPr>
            <p:nvPr/>
          </p:nvSpPr>
          <p:spPr bwMode="auto">
            <a:xfrm>
              <a:off x="3491880" y="2681400"/>
              <a:ext cx="1583581" cy="1205809"/>
            </a:xfrm>
            <a:custGeom>
              <a:avLst/>
              <a:gdLst>
                <a:gd name="T0" fmla="*/ 16740 w 21600"/>
                <a:gd name="T1" fmla="*/ 21078 h 21600"/>
                <a:gd name="T2" fmla="*/ 16976 w 21600"/>
                <a:gd name="T3" fmla="*/ 521 h 21600"/>
                <a:gd name="T4" fmla="*/ 4725 w 21600"/>
                <a:gd name="T5" fmla="*/ 856 h 21600"/>
                <a:gd name="T6" fmla="*/ 5040 w 21600"/>
                <a:gd name="T7" fmla="*/ 21004 h 21600"/>
                <a:gd name="T8" fmla="*/ 10811 w 21600"/>
                <a:gd name="T9" fmla="*/ 12885 h 21600"/>
                <a:gd name="T10" fmla="*/ 10845 w 21600"/>
                <a:gd name="T11" fmla="*/ 8714 h 21600"/>
                <a:gd name="T12" fmla="*/ 21600 w 21600"/>
                <a:gd name="T13" fmla="*/ 10000 h 21600"/>
                <a:gd name="T14" fmla="*/ 56 w 21600"/>
                <a:gd name="T15" fmla="*/ 10000 h 21600"/>
                <a:gd name="T16" fmla="*/ 6086 w 21600"/>
                <a:gd name="T17" fmla="*/ 2569 h 21600"/>
                <a:gd name="T18" fmla="*/ 16132 w 21600"/>
                <a:gd name="T19" fmla="*/ 1955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9360" y="20836"/>
                  </a:moveTo>
                  <a:lnTo>
                    <a:pt x="9528" y="20836"/>
                  </a:lnTo>
                  <a:lnTo>
                    <a:pt x="9686" y="20762"/>
                  </a:lnTo>
                  <a:lnTo>
                    <a:pt x="9810" y="20687"/>
                  </a:lnTo>
                  <a:lnTo>
                    <a:pt x="9922" y="20575"/>
                  </a:lnTo>
                  <a:lnTo>
                    <a:pt x="10012" y="20426"/>
                  </a:lnTo>
                  <a:lnTo>
                    <a:pt x="10068" y="20296"/>
                  </a:lnTo>
                  <a:lnTo>
                    <a:pt x="10113" y="20110"/>
                  </a:lnTo>
                  <a:lnTo>
                    <a:pt x="10136" y="19905"/>
                  </a:lnTo>
                  <a:lnTo>
                    <a:pt x="10136" y="19682"/>
                  </a:lnTo>
                  <a:lnTo>
                    <a:pt x="10113" y="19440"/>
                  </a:lnTo>
                  <a:lnTo>
                    <a:pt x="10068" y="19142"/>
                  </a:lnTo>
                  <a:lnTo>
                    <a:pt x="10012" y="18900"/>
                  </a:lnTo>
                  <a:lnTo>
                    <a:pt x="9900" y="18620"/>
                  </a:lnTo>
                  <a:lnTo>
                    <a:pt x="9787" y="18285"/>
                  </a:lnTo>
                  <a:lnTo>
                    <a:pt x="9641" y="17968"/>
                  </a:lnTo>
                  <a:lnTo>
                    <a:pt x="9472" y="17652"/>
                  </a:lnTo>
                  <a:lnTo>
                    <a:pt x="9382" y="17466"/>
                  </a:lnTo>
                  <a:lnTo>
                    <a:pt x="9315" y="17298"/>
                  </a:lnTo>
                  <a:lnTo>
                    <a:pt x="9258" y="17112"/>
                  </a:lnTo>
                  <a:lnTo>
                    <a:pt x="9191" y="16926"/>
                  </a:lnTo>
                  <a:lnTo>
                    <a:pt x="9123" y="16535"/>
                  </a:lnTo>
                  <a:lnTo>
                    <a:pt x="9101" y="16144"/>
                  </a:lnTo>
                  <a:lnTo>
                    <a:pt x="9101" y="15753"/>
                  </a:lnTo>
                  <a:lnTo>
                    <a:pt x="9168" y="15362"/>
                  </a:lnTo>
                  <a:lnTo>
                    <a:pt x="9236" y="14971"/>
                  </a:lnTo>
                  <a:lnTo>
                    <a:pt x="9360" y="14580"/>
                  </a:lnTo>
                  <a:lnTo>
                    <a:pt x="9495" y="14244"/>
                  </a:lnTo>
                  <a:lnTo>
                    <a:pt x="9663" y="13891"/>
                  </a:lnTo>
                  <a:lnTo>
                    <a:pt x="9855" y="13611"/>
                  </a:lnTo>
                  <a:lnTo>
                    <a:pt x="10068" y="13351"/>
                  </a:lnTo>
                  <a:lnTo>
                    <a:pt x="10293" y="13146"/>
                  </a:lnTo>
                  <a:lnTo>
                    <a:pt x="10552" y="12997"/>
                  </a:lnTo>
                  <a:lnTo>
                    <a:pt x="10811" y="12885"/>
                  </a:lnTo>
                  <a:lnTo>
                    <a:pt x="11069" y="12866"/>
                  </a:lnTo>
                  <a:lnTo>
                    <a:pt x="11351" y="12885"/>
                  </a:lnTo>
                  <a:lnTo>
                    <a:pt x="11610" y="12997"/>
                  </a:lnTo>
                  <a:lnTo>
                    <a:pt x="11846" y="13183"/>
                  </a:lnTo>
                  <a:lnTo>
                    <a:pt x="12060" y="13388"/>
                  </a:lnTo>
                  <a:lnTo>
                    <a:pt x="12251" y="13648"/>
                  </a:lnTo>
                  <a:lnTo>
                    <a:pt x="12419" y="13928"/>
                  </a:lnTo>
                  <a:lnTo>
                    <a:pt x="12555" y="14244"/>
                  </a:lnTo>
                  <a:lnTo>
                    <a:pt x="12690" y="14617"/>
                  </a:lnTo>
                  <a:lnTo>
                    <a:pt x="12768" y="15008"/>
                  </a:lnTo>
                  <a:lnTo>
                    <a:pt x="12836" y="15399"/>
                  </a:lnTo>
                  <a:lnTo>
                    <a:pt x="12858" y="15753"/>
                  </a:lnTo>
                  <a:lnTo>
                    <a:pt x="12858" y="16144"/>
                  </a:lnTo>
                  <a:lnTo>
                    <a:pt x="12813" y="16535"/>
                  </a:lnTo>
                  <a:lnTo>
                    <a:pt x="12746" y="16888"/>
                  </a:lnTo>
                  <a:lnTo>
                    <a:pt x="12667" y="17224"/>
                  </a:lnTo>
                  <a:lnTo>
                    <a:pt x="12510" y="17503"/>
                  </a:lnTo>
                  <a:lnTo>
                    <a:pt x="12228" y="18043"/>
                  </a:lnTo>
                  <a:lnTo>
                    <a:pt x="11970" y="18546"/>
                  </a:lnTo>
                  <a:lnTo>
                    <a:pt x="11868" y="18751"/>
                  </a:lnTo>
                  <a:lnTo>
                    <a:pt x="11778" y="18974"/>
                  </a:lnTo>
                  <a:lnTo>
                    <a:pt x="11711" y="19179"/>
                  </a:lnTo>
                  <a:lnTo>
                    <a:pt x="11666" y="19365"/>
                  </a:lnTo>
                  <a:lnTo>
                    <a:pt x="11632" y="19570"/>
                  </a:lnTo>
                  <a:lnTo>
                    <a:pt x="11632" y="19756"/>
                  </a:lnTo>
                  <a:lnTo>
                    <a:pt x="11632" y="19942"/>
                  </a:lnTo>
                  <a:lnTo>
                    <a:pt x="11643" y="20110"/>
                  </a:lnTo>
                  <a:lnTo>
                    <a:pt x="11711" y="20296"/>
                  </a:lnTo>
                  <a:lnTo>
                    <a:pt x="11801" y="20464"/>
                  </a:lnTo>
                  <a:lnTo>
                    <a:pt x="11891" y="20650"/>
                  </a:lnTo>
                  <a:lnTo>
                    <a:pt x="12037" y="20836"/>
                  </a:lnTo>
                  <a:lnTo>
                    <a:pt x="12206" y="21004"/>
                  </a:lnTo>
                  <a:lnTo>
                    <a:pt x="12419" y="21190"/>
                  </a:lnTo>
                  <a:lnTo>
                    <a:pt x="12667" y="21320"/>
                  </a:lnTo>
                  <a:lnTo>
                    <a:pt x="12960" y="21432"/>
                  </a:lnTo>
                  <a:lnTo>
                    <a:pt x="13286" y="21544"/>
                  </a:lnTo>
                  <a:lnTo>
                    <a:pt x="13612" y="21655"/>
                  </a:lnTo>
                  <a:lnTo>
                    <a:pt x="13983" y="21693"/>
                  </a:lnTo>
                  <a:lnTo>
                    <a:pt x="14343" y="21730"/>
                  </a:lnTo>
                  <a:lnTo>
                    <a:pt x="14715" y="21730"/>
                  </a:lnTo>
                  <a:lnTo>
                    <a:pt x="15075" y="21730"/>
                  </a:lnTo>
                  <a:lnTo>
                    <a:pt x="15446" y="21655"/>
                  </a:lnTo>
                  <a:lnTo>
                    <a:pt x="15794" y="21581"/>
                  </a:lnTo>
                  <a:lnTo>
                    <a:pt x="16132" y="21432"/>
                  </a:lnTo>
                  <a:lnTo>
                    <a:pt x="16458" y="21302"/>
                  </a:lnTo>
                  <a:lnTo>
                    <a:pt x="16740" y="21078"/>
                  </a:lnTo>
                  <a:lnTo>
                    <a:pt x="16976" y="20836"/>
                  </a:lnTo>
                  <a:lnTo>
                    <a:pt x="17043" y="20650"/>
                  </a:lnTo>
                  <a:lnTo>
                    <a:pt x="17088" y="20426"/>
                  </a:lnTo>
                  <a:lnTo>
                    <a:pt x="17133" y="20222"/>
                  </a:lnTo>
                  <a:lnTo>
                    <a:pt x="17156" y="19980"/>
                  </a:lnTo>
                  <a:lnTo>
                    <a:pt x="17167" y="19477"/>
                  </a:lnTo>
                  <a:lnTo>
                    <a:pt x="17167" y="18974"/>
                  </a:lnTo>
                  <a:lnTo>
                    <a:pt x="17156" y="18397"/>
                  </a:lnTo>
                  <a:lnTo>
                    <a:pt x="17111" y="17820"/>
                  </a:lnTo>
                  <a:lnTo>
                    <a:pt x="17066" y="17261"/>
                  </a:lnTo>
                  <a:lnTo>
                    <a:pt x="16998" y="16646"/>
                  </a:lnTo>
                  <a:lnTo>
                    <a:pt x="16852" y="15511"/>
                  </a:lnTo>
                  <a:lnTo>
                    <a:pt x="16740" y="14393"/>
                  </a:lnTo>
                  <a:lnTo>
                    <a:pt x="16717" y="13928"/>
                  </a:lnTo>
                  <a:lnTo>
                    <a:pt x="16695" y="13462"/>
                  </a:lnTo>
                  <a:lnTo>
                    <a:pt x="16717" y="13071"/>
                  </a:lnTo>
                  <a:lnTo>
                    <a:pt x="16785" y="12755"/>
                  </a:lnTo>
                  <a:lnTo>
                    <a:pt x="16852" y="12419"/>
                  </a:lnTo>
                  <a:lnTo>
                    <a:pt x="16953" y="12140"/>
                  </a:lnTo>
                  <a:lnTo>
                    <a:pt x="17088" y="11898"/>
                  </a:lnTo>
                  <a:lnTo>
                    <a:pt x="17212" y="11675"/>
                  </a:lnTo>
                  <a:lnTo>
                    <a:pt x="17370" y="11470"/>
                  </a:lnTo>
                  <a:lnTo>
                    <a:pt x="17516" y="11284"/>
                  </a:lnTo>
                  <a:lnTo>
                    <a:pt x="17696" y="11135"/>
                  </a:lnTo>
                  <a:lnTo>
                    <a:pt x="17865" y="11042"/>
                  </a:lnTo>
                  <a:lnTo>
                    <a:pt x="18033" y="10930"/>
                  </a:lnTo>
                  <a:lnTo>
                    <a:pt x="18213" y="10893"/>
                  </a:lnTo>
                  <a:lnTo>
                    <a:pt x="18382" y="10893"/>
                  </a:lnTo>
                  <a:lnTo>
                    <a:pt x="18551" y="10967"/>
                  </a:lnTo>
                  <a:lnTo>
                    <a:pt x="18708" y="11042"/>
                  </a:lnTo>
                  <a:lnTo>
                    <a:pt x="18855" y="11172"/>
                  </a:lnTo>
                  <a:lnTo>
                    <a:pt x="19012" y="11358"/>
                  </a:lnTo>
                  <a:lnTo>
                    <a:pt x="19136" y="11600"/>
                  </a:lnTo>
                  <a:lnTo>
                    <a:pt x="19271" y="11861"/>
                  </a:lnTo>
                  <a:lnTo>
                    <a:pt x="19440" y="12028"/>
                  </a:lnTo>
                  <a:lnTo>
                    <a:pt x="19608" y="12177"/>
                  </a:lnTo>
                  <a:lnTo>
                    <a:pt x="19822" y="12289"/>
                  </a:lnTo>
                  <a:lnTo>
                    <a:pt x="20025" y="12289"/>
                  </a:lnTo>
                  <a:lnTo>
                    <a:pt x="20238" y="12289"/>
                  </a:lnTo>
                  <a:lnTo>
                    <a:pt x="20452" y="12215"/>
                  </a:lnTo>
                  <a:lnTo>
                    <a:pt x="20643" y="12103"/>
                  </a:lnTo>
                  <a:lnTo>
                    <a:pt x="20846" y="11973"/>
                  </a:lnTo>
                  <a:lnTo>
                    <a:pt x="21037" y="11786"/>
                  </a:lnTo>
                  <a:lnTo>
                    <a:pt x="21206" y="11563"/>
                  </a:lnTo>
                  <a:lnTo>
                    <a:pt x="21363" y="11321"/>
                  </a:lnTo>
                  <a:lnTo>
                    <a:pt x="21465" y="11079"/>
                  </a:lnTo>
                  <a:lnTo>
                    <a:pt x="21577" y="10744"/>
                  </a:lnTo>
                  <a:lnTo>
                    <a:pt x="21622" y="10427"/>
                  </a:lnTo>
                  <a:lnTo>
                    <a:pt x="21645" y="10111"/>
                  </a:lnTo>
                  <a:lnTo>
                    <a:pt x="21622" y="9608"/>
                  </a:lnTo>
                  <a:lnTo>
                    <a:pt x="21577" y="9142"/>
                  </a:lnTo>
                  <a:lnTo>
                    <a:pt x="21465" y="8751"/>
                  </a:lnTo>
                  <a:lnTo>
                    <a:pt x="21363" y="8397"/>
                  </a:lnTo>
                  <a:lnTo>
                    <a:pt x="21206" y="8062"/>
                  </a:lnTo>
                  <a:lnTo>
                    <a:pt x="21037" y="7820"/>
                  </a:lnTo>
                  <a:lnTo>
                    <a:pt x="20846" y="7597"/>
                  </a:lnTo>
                  <a:lnTo>
                    <a:pt x="20643" y="7429"/>
                  </a:lnTo>
                  <a:lnTo>
                    <a:pt x="20452" y="7317"/>
                  </a:lnTo>
                  <a:lnTo>
                    <a:pt x="20238" y="7206"/>
                  </a:lnTo>
                  <a:lnTo>
                    <a:pt x="20025" y="7168"/>
                  </a:lnTo>
                  <a:lnTo>
                    <a:pt x="19822" y="7206"/>
                  </a:lnTo>
                  <a:lnTo>
                    <a:pt x="19608" y="7243"/>
                  </a:lnTo>
                  <a:lnTo>
                    <a:pt x="19440" y="7355"/>
                  </a:lnTo>
                  <a:lnTo>
                    <a:pt x="19271" y="7504"/>
                  </a:lnTo>
                  <a:lnTo>
                    <a:pt x="19136" y="7708"/>
                  </a:lnTo>
                  <a:lnTo>
                    <a:pt x="19012" y="7895"/>
                  </a:lnTo>
                  <a:lnTo>
                    <a:pt x="18832" y="8025"/>
                  </a:lnTo>
                  <a:lnTo>
                    <a:pt x="18663" y="8174"/>
                  </a:lnTo>
                  <a:lnTo>
                    <a:pt x="18472" y="8248"/>
                  </a:lnTo>
                  <a:lnTo>
                    <a:pt x="18270" y="8286"/>
                  </a:lnTo>
                  <a:lnTo>
                    <a:pt x="18078" y="8323"/>
                  </a:lnTo>
                  <a:lnTo>
                    <a:pt x="17887" y="8323"/>
                  </a:lnTo>
                  <a:lnTo>
                    <a:pt x="17696" y="8248"/>
                  </a:lnTo>
                  <a:lnTo>
                    <a:pt x="17493" y="8174"/>
                  </a:lnTo>
                  <a:lnTo>
                    <a:pt x="17302" y="8062"/>
                  </a:lnTo>
                  <a:lnTo>
                    <a:pt x="17133" y="7969"/>
                  </a:lnTo>
                  <a:lnTo>
                    <a:pt x="16976" y="7783"/>
                  </a:lnTo>
                  <a:lnTo>
                    <a:pt x="16852" y="7597"/>
                  </a:lnTo>
                  <a:lnTo>
                    <a:pt x="16740" y="7429"/>
                  </a:lnTo>
                  <a:lnTo>
                    <a:pt x="16672" y="7168"/>
                  </a:lnTo>
                  <a:lnTo>
                    <a:pt x="16638" y="6926"/>
                  </a:lnTo>
                  <a:lnTo>
                    <a:pt x="16616" y="6498"/>
                  </a:lnTo>
                  <a:lnTo>
                    <a:pt x="16616" y="5772"/>
                  </a:lnTo>
                  <a:lnTo>
                    <a:pt x="16650" y="4915"/>
                  </a:lnTo>
                  <a:lnTo>
                    <a:pt x="16695" y="3928"/>
                  </a:lnTo>
                  <a:lnTo>
                    <a:pt x="16762" y="2960"/>
                  </a:lnTo>
                  <a:lnTo>
                    <a:pt x="16830" y="1992"/>
                  </a:lnTo>
                  <a:lnTo>
                    <a:pt x="16908" y="1173"/>
                  </a:lnTo>
                  <a:lnTo>
                    <a:pt x="16976" y="521"/>
                  </a:lnTo>
                  <a:lnTo>
                    <a:pt x="16953" y="521"/>
                  </a:lnTo>
                  <a:lnTo>
                    <a:pt x="16931" y="521"/>
                  </a:lnTo>
                  <a:lnTo>
                    <a:pt x="16267" y="484"/>
                  </a:lnTo>
                  <a:lnTo>
                    <a:pt x="15637" y="428"/>
                  </a:lnTo>
                  <a:lnTo>
                    <a:pt x="15063" y="353"/>
                  </a:lnTo>
                  <a:lnTo>
                    <a:pt x="14523" y="279"/>
                  </a:lnTo>
                  <a:lnTo>
                    <a:pt x="14040" y="167"/>
                  </a:lnTo>
                  <a:lnTo>
                    <a:pt x="13635" y="93"/>
                  </a:lnTo>
                  <a:lnTo>
                    <a:pt x="13331" y="18"/>
                  </a:lnTo>
                  <a:lnTo>
                    <a:pt x="13117" y="18"/>
                  </a:lnTo>
                  <a:lnTo>
                    <a:pt x="12982" y="18"/>
                  </a:lnTo>
                  <a:lnTo>
                    <a:pt x="12858" y="130"/>
                  </a:lnTo>
                  <a:lnTo>
                    <a:pt x="12723" y="279"/>
                  </a:lnTo>
                  <a:lnTo>
                    <a:pt x="12622" y="446"/>
                  </a:lnTo>
                  <a:lnTo>
                    <a:pt x="12510" y="670"/>
                  </a:lnTo>
                  <a:lnTo>
                    <a:pt x="12419" y="912"/>
                  </a:lnTo>
                  <a:lnTo>
                    <a:pt x="12363" y="1210"/>
                  </a:lnTo>
                  <a:lnTo>
                    <a:pt x="12318" y="1526"/>
                  </a:lnTo>
                  <a:lnTo>
                    <a:pt x="12273" y="1843"/>
                  </a:lnTo>
                  <a:lnTo>
                    <a:pt x="12251" y="2215"/>
                  </a:lnTo>
                  <a:lnTo>
                    <a:pt x="12273" y="2532"/>
                  </a:lnTo>
                  <a:lnTo>
                    <a:pt x="12318" y="2886"/>
                  </a:lnTo>
                  <a:lnTo>
                    <a:pt x="12386" y="3240"/>
                  </a:lnTo>
                  <a:lnTo>
                    <a:pt x="12464" y="3556"/>
                  </a:lnTo>
                  <a:lnTo>
                    <a:pt x="12577" y="3891"/>
                  </a:lnTo>
                  <a:lnTo>
                    <a:pt x="12746" y="4171"/>
                  </a:lnTo>
                  <a:lnTo>
                    <a:pt x="12926" y="4487"/>
                  </a:lnTo>
                  <a:lnTo>
                    <a:pt x="13050" y="4860"/>
                  </a:lnTo>
                  <a:lnTo>
                    <a:pt x="13162" y="5251"/>
                  </a:lnTo>
                  <a:lnTo>
                    <a:pt x="13218" y="5604"/>
                  </a:lnTo>
                  <a:lnTo>
                    <a:pt x="13263" y="5995"/>
                  </a:lnTo>
                  <a:lnTo>
                    <a:pt x="13241" y="6386"/>
                  </a:lnTo>
                  <a:lnTo>
                    <a:pt x="13218" y="6740"/>
                  </a:lnTo>
                  <a:lnTo>
                    <a:pt x="13139" y="7094"/>
                  </a:lnTo>
                  <a:lnTo>
                    <a:pt x="13050" y="7429"/>
                  </a:lnTo>
                  <a:lnTo>
                    <a:pt x="12903" y="7746"/>
                  </a:lnTo>
                  <a:lnTo>
                    <a:pt x="12723" y="8025"/>
                  </a:lnTo>
                  <a:lnTo>
                    <a:pt x="12532" y="8286"/>
                  </a:lnTo>
                  <a:lnTo>
                    <a:pt x="12318" y="8491"/>
                  </a:lnTo>
                  <a:lnTo>
                    <a:pt x="12060" y="8677"/>
                  </a:lnTo>
                  <a:lnTo>
                    <a:pt x="11756" y="8788"/>
                  </a:lnTo>
                  <a:lnTo>
                    <a:pt x="11452" y="8826"/>
                  </a:lnTo>
                  <a:lnTo>
                    <a:pt x="11283" y="8826"/>
                  </a:lnTo>
                  <a:lnTo>
                    <a:pt x="11126" y="8826"/>
                  </a:lnTo>
                  <a:lnTo>
                    <a:pt x="11002" y="8788"/>
                  </a:lnTo>
                  <a:lnTo>
                    <a:pt x="10845" y="8714"/>
                  </a:lnTo>
                  <a:lnTo>
                    <a:pt x="10721" y="8640"/>
                  </a:lnTo>
                  <a:lnTo>
                    <a:pt x="10608" y="8565"/>
                  </a:lnTo>
                  <a:lnTo>
                    <a:pt x="10485" y="8453"/>
                  </a:lnTo>
                  <a:lnTo>
                    <a:pt x="10372" y="8323"/>
                  </a:lnTo>
                  <a:lnTo>
                    <a:pt x="10181" y="8062"/>
                  </a:lnTo>
                  <a:lnTo>
                    <a:pt x="10035" y="7746"/>
                  </a:lnTo>
                  <a:lnTo>
                    <a:pt x="9900" y="7392"/>
                  </a:lnTo>
                  <a:lnTo>
                    <a:pt x="9787" y="7001"/>
                  </a:lnTo>
                  <a:lnTo>
                    <a:pt x="9731" y="6610"/>
                  </a:lnTo>
                  <a:lnTo>
                    <a:pt x="9686" y="6219"/>
                  </a:lnTo>
                  <a:lnTo>
                    <a:pt x="9663" y="5772"/>
                  </a:lnTo>
                  <a:lnTo>
                    <a:pt x="9686" y="5381"/>
                  </a:lnTo>
                  <a:lnTo>
                    <a:pt x="9753" y="4990"/>
                  </a:lnTo>
                  <a:lnTo>
                    <a:pt x="9832" y="4636"/>
                  </a:lnTo>
                  <a:lnTo>
                    <a:pt x="9945" y="4320"/>
                  </a:lnTo>
                  <a:lnTo>
                    <a:pt x="10068" y="4022"/>
                  </a:lnTo>
                  <a:lnTo>
                    <a:pt x="10203" y="3817"/>
                  </a:lnTo>
                  <a:lnTo>
                    <a:pt x="10316" y="3593"/>
                  </a:lnTo>
                  <a:lnTo>
                    <a:pt x="10395" y="3351"/>
                  </a:lnTo>
                  <a:lnTo>
                    <a:pt x="10462" y="3109"/>
                  </a:lnTo>
                  <a:lnTo>
                    <a:pt x="10507" y="2848"/>
                  </a:lnTo>
                  <a:lnTo>
                    <a:pt x="10530" y="2606"/>
                  </a:lnTo>
                  <a:lnTo>
                    <a:pt x="10507" y="2346"/>
                  </a:lnTo>
                  <a:lnTo>
                    <a:pt x="10462" y="2141"/>
                  </a:lnTo>
                  <a:lnTo>
                    <a:pt x="10395" y="1880"/>
                  </a:lnTo>
                  <a:lnTo>
                    <a:pt x="10293" y="1638"/>
                  </a:lnTo>
                  <a:lnTo>
                    <a:pt x="10158" y="1415"/>
                  </a:lnTo>
                  <a:lnTo>
                    <a:pt x="9967" y="1210"/>
                  </a:lnTo>
                  <a:lnTo>
                    <a:pt x="9753" y="986"/>
                  </a:lnTo>
                  <a:lnTo>
                    <a:pt x="9495" y="819"/>
                  </a:lnTo>
                  <a:lnTo>
                    <a:pt x="9191" y="670"/>
                  </a:lnTo>
                  <a:lnTo>
                    <a:pt x="8842" y="521"/>
                  </a:lnTo>
                  <a:lnTo>
                    <a:pt x="8471" y="446"/>
                  </a:lnTo>
                  <a:lnTo>
                    <a:pt x="7998" y="428"/>
                  </a:lnTo>
                  <a:lnTo>
                    <a:pt x="7413" y="428"/>
                  </a:lnTo>
                  <a:lnTo>
                    <a:pt x="6817" y="446"/>
                  </a:lnTo>
                  <a:lnTo>
                    <a:pt x="6187" y="521"/>
                  </a:lnTo>
                  <a:lnTo>
                    <a:pt x="5602" y="633"/>
                  </a:lnTo>
                  <a:lnTo>
                    <a:pt x="5107" y="744"/>
                  </a:lnTo>
                  <a:lnTo>
                    <a:pt x="4725" y="856"/>
                  </a:lnTo>
                  <a:lnTo>
                    <a:pt x="4848" y="1564"/>
                  </a:lnTo>
                  <a:lnTo>
                    <a:pt x="5028" y="2495"/>
                  </a:lnTo>
                  <a:lnTo>
                    <a:pt x="5175" y="3556"/>
                  </a:lnTo>
                  <a:lnTo>
                    <a:pt x="5298" y="4673"/>
                  </a:lnTo>
                  <a:lnTo>
                    <a:pt x="5343" y="5213"/>
                  </a:lnTo>
                  <a:lnTo>
                    <a:pt x="5388" y="5753"/>
                  </a:lnTo>
                  <a:lnTo>
                    <a:pt x="5411" y="6275"/>
                  </a:lnTo>
                  <a:lnTo>
                    <a:pt x="5411" y="6740"/>
                  </a:lnTo>
                  <a:lnTo>
                    <a:pt x="5366" y="7168"/>
                  </a:lnTo>
                  <a:lnTo>
                    <a:pt x="5321" y="7541"/>
                  </a:lnTo>
                  <a:lnTo>
                    <a:pt x="5287" y="7708"/>
                  </a:lnTo>
                  <a:lnTo>
                    <a:pt x="5242" y="7857"/>
                  </a:lnTo>
                  <a:lnTo>
                    <a:pt x="5197" y="7969"/>
                  </a:lnTo>
                  <a:lnTo>
                    <a:pt x="5130" y="8062"/>
                  </a:lnTo>
                  <a:lnTo>
                    <a:pt x="5006" y="8248"/>
                  </a:lnTo>
                  <a:lnTo>
                    <a:pt x="4848" y="8397"/>
                  </a:lnTo>
                  <a:lnTo>
                    <a:pt x="4725" y="8528"/>
                  </a:lnTo>
                  <a:lnTo>
                    <a:pt x="4567" y="8640"/>
                  </a:lnTo>
                  <a:lnTo>
                    <a:pt x="4421" y="8714"/>
                  </a:lnTo>
                  <a:lnTo>
                    <a:pt x="4263" y="8751"/>
                  </a:lnTo>
                  <a:lnTo>
                    <a:pt x="4095" y="8788"/>
                  </a:lnTo>
                  <a:lnTo>
                    <a:pt x="3948" y="8788"/>
                  </a:lnTo>
                  <a:lnTo>
                    <a:pt x="3791" y="8751"/>
                  </a:lnTo>
                  <a:lnTo>
                    <a:pt x="3667" y="8714"/>
                  </a:lnTo>
                  <a:lnTo>
                    <a:pt x="3510" y="8677"/>
                  </a:lnTo>
                  <a:lnTo>
                    <a:pt x="3386" y="8602"/>
                  </a:lnTo>
                  <a:lnTo>
                    <a:pt x="3251" y="8491"/>
                  </a:lnTo>
                  <a:lnTo>
                    <a:pt x="3127" y="8360"/>
                  </a:lnTo>
                  <a:lnTo>
                    <a:pt x="3015" y="8248"/>
                  </a:lnTo>
                  <a:lnTo>
                    <a:pt x="2925" y="8062"/>
                  </a:lnTo>
                  <a:lnTo>
                    <a:pt x="2778" y="7857"/>
                  </a:lnTo>
                  <a:lnTo>
                    <a:pt x="2610" y="7671"/>
                  </a:lnTo>
                  <a:lnTo>
                    <a:pt x="2407" y="7541"/>
                  </a:lnTo>
                  <a:lnTo>
                    <a:pt x="2171" y="7466"/>
                  </a:lnTo>
                  <a:lnTo>
                    <a:pt x="1957" y="7429"/>
                  </a:lnTo>
                  <a:lnTo>
                    <a:pt x="1698" y="7429"/>
                  </a:lnTo>
                  <a:lnTo>
                    <a:pt x="1462" y="7466"/>
                  </a:lnTo>
                  <a:lnTo>
                    <a:pt x="1226" y="7559"/>
                  </a:lnTo>
                  <a:lnTo>
                    <a:pt x="989" y="7708"/>
                  </a:lnTo>
                  <a:lnTo>
                    <a:pt x="776" y="7932"/>
                  </a:lnTo>
                  <a:lnTo>
                    <a:pt x="551" y="8211"/>
                  </a:lnTo>
                  <a:lnTo>
                    <a:pt x="382" y="8528"/>
                  </a:lnTo>
                  <a:lnTo>
                    <a:pt x="315" y="8714"/>
                  </a:lnTo>
                  <a:lnTo>
                    <a:pt x="236" y="8919"/>
                  </a:lnTo>
                  <a:lnTo>
                    <a:pt x="191" y="9142"/>
                  </a:lnTo>
                  <a:lnTo>
                    <a:pt x="123" y="9347"/>
                  </a:lnTo>
                  <a:lnTo>
                    <a:pt x="78" y="9608"/>
                  </a:lnTo>
                  <a:lnTo>
                    <a:pt x="56" y="9887"/>
                  </a:lnTo>
                  <a:lnTo>
                    <a:pt x="33" y="10185"/>
                  </a:lnTo>
                  <a:lnTo>
                    <a:pt x="33" y="10464"/>
                  </a:lnTo>
                  <a:lnTo>
                    <a:pt x="33" y="10706"/>
                  </a:lnTo>
                  <a:lnTo>
                    <a:pt x="56" y="10967"/>
                  </a:lnTo>
                  <a:lnTo>
                    <a:pt x="78" y="11172"/>
                  </a:lnTo>
                  <a:lnTo>
                    <a:pt x="123" y="11395"/>
                  </a:lnTo>
                  <a:lnTo>
                    <a:pt x="168" y="11600"/>
                  </a:lnTo>
                  <a:lnTo>
                    <a:pt x="236" y="11786"/>
                  </a:lnTo>
                  <a:lnTo>
                    <a:pt x="292" y="11973"/>
                  </a:lnTo>
                  <a:lnTo>
                    <a:pt x="382" y="12140"/>
                  </a:lnTo>
                  <a:lnTo>
                    <a:pt x="540" y="12419"/>
                  </a:lnTo>
                  <a:lnTo>
                    <a:pt x="731" y="12680"/>
                  </a:lnTo>
                  <a:lnTo>
                    <a:pt x="944" y="12866"/>
                  </a:lnTo>
                  <a:lnTo>
                    <a:pt x="1158" y="12997"/>
                  </a:lnTo>
                  <a:lnTo>
                    <a:pt x="1395" y="13108"/>
                  </a:lnTo>
                  <a:lnTo>
                    <a:pt x="1608" y="13183"/>
                  </a:lnTo>
                  <a:lnTo>
                    <a:pt x="1856" y="13183"/>
                  </a:lnTo>
                  <a:lnTo>
                    <a:pt x="2070" y="13146"/>
                  </a:lnTo>
                  <a:lnTo>
                    <a:pt x="2261" y="13071"/>
                  </a:lnTo>
                  <a:lnTo>
                    <a:pt x="2430" y="12960"/>
                  </a:lnTo>
                  <a:lnTo>
                    <a:pt x="2587" y="12792"/>
                  </a:lnTo>
                  <a:lnTo>
                    <a:pt x="2688" y="12606"/>
                  </a:lnTo>
                  <a:lnTo>
                    <a:pt x="2801" y="12419"/>
                  </a:lnTo>
                  <a:lnTo>
                    <a:pt x="2925" y="12289"/>
                  </a:lnTo>
                  <a:lnTo>
                    <a:pt x="3082" y="12177"/>
                  </a:lnTo>
                  <a:lnTo>
                    <a:pt x="3228" y="12103"/>
                  </a:lnTo>
                  <a:lnTo>
                    <a:pt x="3408" y="12103"/>
                  </a:lnTo>
                  <a:lnTo>
                    <a:pt x="3577" y="12103"/>
                  </a:lnTo>
                  <a:lnTo>
                    <a:pt x="3723" y="12177"/>
                  </a:lnTo>
                  <a:lnTo>
                    <a:pt x="3903" y="12252"/>
                  </a:lnTo>
                  <a:lnTo>
                    <a:pt x="4072" y="12364"/>
                  </a:lnTo>
                  <a:lnTo>
                    <a:pt x="4230" y="12494"/>
                  </a:lnTo>
                  <a:lnTo>
                    <a:pt x="4353" y="12643"/>
                  </a:lnTo>
                  <a:lnTo>
                    <a:pt x="4488" y="12829"/>
                  </a:lnTo>
                  <a:lnTo>
                    <a:pt x="4567" y="13034"/>
                  </a:lnTo>
                  <a:lnTo>
                    <a:pt x="4657" y="13257"/>
                  </a:lnTo>
                  <a:lnTo>
                    <a:pt x="4702" y="13462"/>
                  </a:lnTo>
                  <a:lnTo>
                    <a:pt x="4725" y="13686"/>
                  </a:lnTo>
                  <a:lnTo>
                    <a:pt x="4702" y="14282"/>
                  </a:lnTo>
                  <a:lnTo>
                    <a:pt x="4657" y="15045"/>
                  </a:lnTo>
                  <a:lnTo>
                    <a:pt x="4612" y="15976"/>
                  </a:lnTo>
                  <a:lnTo>
                    <a:pt x="4590" y="16926"/>
                  </a:lnTo>
                  <a:lnTo>
                    <a:pt x="4567" y="17968"/>
                  </a:lnTo>
                  <a:lnTo>
                    <a:pt x="4567" y="19011"/>
                  </a:lnTo>
                  <a:lnTo>
                    <a:pt x="4590" y="19514"/>
                  </a:lnTo>
                  <a:lnTo>
                    <a:pt x="4612" y="19980"/>
                  </a:lnTo>
                  <a:lnTo>
                    <a:pt x="4657" y="20426"/>
                  </a:lnTo>
                  <a:lnTo>
                    <a:pt x="4725" y="20836"/>
                  </a:lnTo>
                  <a:lnTo>
                    <a:pt x="4848" y="20929"/>
                  </a:lnTo>
                  <a:lnTo>
                    <a:pt x="5040" y="21004"/>
                  </a:lnTo>
                  <a:lnTo>
                    <a:pt x="5265" y="21078"/>
                  </a:lnTo>
                  <a:lnTo>
                    <a:pt x="5478" y="21115"/>
                  </a:lnTo>
                  <a:lnTo>
                    <a:pt x="6041" y="21115"/>
                  </a:lnTo>
                  <a:lnTo>
                    <a:pt x="6637" y="21078"/>
                  </a:lnTo>
                  <a:lnTo>
                    <a:pt x="7312" y="21004"/>
                  </a:lnTo>
                  <a:lnTo>
                    <a:pt x="7998" y="20929"/>
                  </a:lnTo>
                  <a:lnTo>
                    <a:pt x="8696" y="20855"/>
                  </a:lnTo>
                  <a:lnTo>
                    <a:pt x="9360" y="20836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오른쪽 화살표 49"/>
          <p:cNvSpPr/>
          <p:nvPr/>
        </p:nvSpPr>
        <p:spPr>
          <a:xfrm>
            <a:off x="7709993" y="5039912"/>
            <a:ext cx="374882" cy="35700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4" name="그룹 73"/>
          <p:cNvGrpSpPr/>
          <p:nvPr/>
        </p:nvGrpSpPr>
        <p:grpSpPr>
          <a:xfrm>
            <a:off x="9258479" y="4196126"/>
            <a:ext cx="912221" cy="535320"/>
            <a:chOff x="6747386" y="2550231"/>
            <a:chExt cx="978727" cy="580884"/>
          </a:xfrm>
        </p:grpSpPr>
        <p:sp>
          <p:nvSpPr>
            <p:cNvPr id="75" name="Puzzle1"/>
            <p:cNvSpPr>
              <a:spLocks noEditPoints="1" noChangeArrowheads="1"/>
            </p:cNvSpPr>
            <p:nvPr/>
          </p:nvSpPr>
          <p:spPr bwMode="auto">
            <a:xfrm>
              <a:off x="6747386" y="2550231"/>
              <a:ext cx="978727" cy="580884"/>
            </a:xfrm>
            <a:custGeom>
              <a:avLst/>
              <a:gdLst>
                <a:gd name="T0" fmla="*/ 16740 w 21600"/>
                <a:gd name="T1" fmla="*/ 21078 h 21600"/>
                <a:gd name="T2" fmla="*/ 16976 w 21600"/>
                <a:gd name="T3" fmla="*/ 521 h 21600"/>
                <a:gd name="T4" fmla="*/ 4725 w 21600"/>
                <a:gd name="T5" fmla="*/ 856 h 21600"/>
                <a:gd name="T6" fmla="*/ 5040 w 21600"/>
                <a:gd name="T7" fmla="*/ 21004 h 21600"/>
                <a:gd name="T8" fmla="*/ 10811 w 21600"/>
                <a:gd name="T9" fmla="*/ 12885 h 21600"/>
                <a:gd name="T10" fmla="*/ 10845 w 21600"/>
                <a:gd name="T11" fmla="*/ 8714 h 21600"/>
                <a:gd name="T12" fmla="*/ 21600 w 21600"/>
                <a:gd name="T13" fmla="*/ 10000 h 21600"/>
                <a:gd name="T14" fmla="*/ 56 w 21600"/>
                <a:gd name="T15" fmla="*/ 10000 h 21600"/>
                <a:gd name="T16" fmla="*/ 6086 w 21600"/>
                <a:gd name="T17" fmla="*/ 2569 h 21600"/>
                <a:gd name="T18" fmla="*/ 16132 w 21600"/>
                <a:gd name="T19" fmla="*/ 1955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9360" y="20836"/>
                  </a:moveTo>
                  <a:lnTo>
                    <a:pt x="9528" y="20836"/>
                  </a:lnTo>
                  <a:lnTo>
                    <a:pt x="9686" y="20762"/>
                  </a:lnTo>
                  <a:lnTo>
                    <a:pt x="9810" y="20687"/>
                  </a:lnTo>
                  <a:lnTo>
                    <a:pt x="9922" y="20575"/>
                  </a:lnTo>
                  <a:lnTo>
                    <a:pt x="10012" y="20426"/>
                  </a:lnTo>
                  <a:lnTo>
                    <a:pt x="10068" y="20296"/>
                  </a:lnTo>
                  <a:lnTo>
                    <a:pt x="10113" y="20110"/>
                  </a:lnTo>
                  <a:lnTo>
                    <a:pt x="10136" y="19905"/>
                  </a:lnTo>
                  <a:lnTo>
                    <a:pt x="10136" y="19682"/>
                  </a:lnTo>
                  <a:lnTo>
                    <a:pt x="10113" y="19440"/>
                  </a:lnTo>
                  <a:lnTo>
                    <a:pt x="10068" y="19142"/>
                  </a:lnTo>
                  <a:lnTo>
                    <a:pt x="10012" y="18900"/>
                  </a:lnTo>
                  <a:lnTo>
                    <a:pt x="9900" y="18620"/>
                  </a:lnTo>
                  <a:lnTo>
                    <a:pt x="9787" y="18285"/>
                  </a:lnTo>
                  <a:lnTo>
                    <a:pt x="9641" y="17968"/>
                  </a:lnTo>
                  <a:lnTo>
                    <a:pt x="9472" y="17652"/>
                  </a:lnTo>
                  <a:lnTo>
                    <a:pt x="9382" y="17466"/>
                  </a:lnTo>
                  <a:lnTo>
                    <a:pt x="9315" y="17298"/>
                  </a:lnTo>
                  <a:lnTo>
                    <a:pt x="9258" y="17112"/>
                  </a:lnTo>
                  <a:lnTo>
                    <a:pt x="9191" y="16926"/>
                  </a:lnTo>
                  <a:lnTo>
                    <a:pt x="9123" y="16535"/>
                  </a:lnTo>
                  <a:lnTo>
                    <a:pt x="9101" y="16144"/>
                  </a:lnTo>
                  <a:lnTo>
                    <a:pt x="9101" y="15753"/>
                  </a:lnTo>
                  <a:lnTo>
                    <a:pt x="9168" y="15362"/>
                  </a:lnTo>
                  <a:lnTo>
                    <a:pt x="9236" y="14971"/>
                  </a:lnTo>
                  <a:lnTo>
                    <a:pt x="9360" y="14580"/>
                  </a:lnTo>
                  <a:lnTo>
                    <a:pt x="9495" y="14244"/>
                  </a:lnTo>
                  <a:lnTo>
                    <a:pt x="9663" y="13891"/>
                  </a:lnTo>
                  <a:lnTo>
                    <a:pt x="9855" y="13611"/>
                  </a:lnTo>
                  <a:lnTo>
                    <a:pt x="10068" y="13351"/>
                  </a:lnTo>
                  <a:lnTo>
                    <a:pt x="10293" y="13146"/>
                  </a:lnTo>
                  <a:lnTo>
                    <a:pt x="10552" y="12997"/>
                  </a:lnTo>
                  <a:lnTo>
                    <a:pt x="10811" y="12885"/>
                  </a:lnTo>
                  <a:lnTo>
                    <a:pt x="11069" y="12866"/>
                  </a:lnTo>
                  <a:lnTo>
                    <a:pt x="11351" y="12885"/>
                  </a:lnTo>
                  <a:lnTo>
                    <a:pt x="11610" y="12997"/>
                  </a:lnTo>
                  <a:lnTo>
                    <a:pt x="11846" y="13183"/>
                  </a:lnTo>
                  <a:lnTo>
                    <a:pt x="12060" y="13388"/>
                  </a:lnTo>
                  <a:lnTo>
                    <a:pt x="12251" y="13648"/>
                  </a:lnTo>
                  <a:lnTo>
                    <a:pt x="12419" y="13928"/>
                  </a:lnTo>
                  <a:lnTo>
                    <a:pt x="12555" y="14244"/>
                  </a:lnTo>
                  <a:lnTo>
                    <a:pt x="12690" y="14617"/>
                  </a:lnTo>
                  <a:lnTo>
                    <a:pt x="12768" y="15008"/>
                  </a:lnTo>
                  <a:lnTo>
                    <a:pt x="12836" y="15399"/>
                  </a:lnTo>
                  <a:lnTo>
                    <a:pt x="12858" y="15753"/>
                  </a:lnTo>
                  <a:lnTo>
                    <a:pt x="12858" y="16144"/>
                  </a:lnTo>
                  <a:lnTo>
                    <a:pt x="12813" y="16535"/>
                  </a:lnTo>
                  <a:lnTo>
                    <a:pt x="12746" y="16888"/>
                  </a:lnTo>
                  <a:lnTo>
                    <a:pt x="12667" y="17224"/>
                  </a:lnTo>
                  <a:lnTo>
                    <a:pt x="12510" y="17503"/>
                  </a:lnTo>
                  <a:lnTo>
                    <a:pt x="12228" y="18043"/>
                  </a:lnTo>
                  <a:lnTo>
                    <a:pt x="11970" y="18546"/>
                  </a:lnTo>
                  <a:lnTo>
                    <a:pt x="11868" y="18751"/>
                  </a:lnTo>
                  <a:lnTo>
                    <a:pt x="11778" y="18974"/>
                  </a:lnTo>
                  <a:lnTo>
                    <a:pt x="11711" y="19179"/>
                  </a:lnTo>
                  <a:lnTo>
                    <a:pt x="11666" y="19365"/>
                  </a:lnTo>
                  <a:lnTo>
                    <a:pt x="11632" y="19570"/>
                  </a:lnTo>
                  <a:lnTo>
                    <a:pt x="11632" y="19756"/>
                  </a:lnTo>
                  <a:lnTo>
                    <a:pt x="11632" y="19942"/>
                  </a:lnTo>
                  <a:lnTo>
                    <a:pt x="11643" y="20110"/>
                  </a:lnTo>
                  <a:lnTo>
                    <a:pt x="11711" y="20296"/>
                  </a:lnTo>
                  <a:lnTo>
                    <a:pt x="11801" y="20464"/>
                  </a:lnTo>
                  <a:lnTo>
                    <a:pt x="11891" y="20650"/>
                  </a:lnTo>
                  <a:lnTo>
                    <a:pt x="12037" y="20836"/>
                  </a:lnTo>
                  <a:lnTo>
                    <a:pt x="12206" y="21004"/>
                  </a:lnTo>
                  <a:lnTo>
                    <a:pt x="12419" y="21190"/>
                  </a:lnTo>
                  <a:lnTo>
                    <a:pt x="12667" y="21320"/>
                  </a:lnTo>
                  <a:lnTo>
                    <a:pt x="12960" y="21432"/>
                  </a:lnTo>
                  <a:lnTo>
                    <a:pt x="13286" y="21544"/>
                  </a:lnTo>
                  <a:lnTo>
                    <a:pt x="13612" y="21655"/>
                  </a:lnTo>
                  <a:lnTo>
                    <a:pt x="13983" y="21693"/>
                  </a:lnTo>
                  <a:lnTo>
                    <a:pt x="14343" y="21730"/>
                  </a:lnTo>
                  <a:lnTo>
                    <a:pt x="14715" y="21730"/>
                  </a:lnTo>
                  <a:lnTo>
                    <a:pt x="15075" y="21730"/>
                  </a:lnTo>
                  <a:lnTo>
                    <a:pt x="15446" y="21655"/>
                  </a:lnTo>
                  <a:lnTo>
                    <a:pt x="15794" y="21581"/>
                  </a:lnTo>
                  <a:lnTo>
                    <a:pt x="16132" y="21432"/>
                  </a:lnTo>
                  <a:lnTo>
                    <a:pt x="16458" y="21302"/>
                  </a:lnTo>
                  <a:lnTo>
                    <a:pt x="16740" y="21078"/>
                  </a:lnTo>
                  <a:lnTo>
                    <a:pt x="16976" y="20836"/>
                  </a:lnTo>
                  <a:lnTo>
                    <a:pt x="17043" y="20650"/>
                  </a:lnTo>
                  <a:lnTo>
                    <a:pt x="17088" y="20426"/>
                  </a:lnTo>
                  <a:lnTo>
                    <a:pt x="17133" y="20222"/>
                  </a:lnTo>
                  <a:lnTo>
                    <a:pt x="17156" y="19980"/>
                  </a:lnTo>
                  <a:lnTo>
                    <a:pt x="17167" y="19477"/>
                  </a:lnTo>
                  <a:lnTo>
                    <a:pt x="17167" y="18974"/>
                  </a:lnTo>
                  <a:lnTo>
                    <a:pt x="17156" y="18397"/>
                  </a:lnTo>
                  <a:lnTo>
                    <a:pt x="17111" y="17820"/>
                  </a:lnTo>
                  <a:lnTo>
                    <a:pt x="17066" y="17261"/>
                  </a:lnTo>
                  <a:lnTo>
                    <a:pt x="16998" y="16646"/>
                  </a:lnTo>
                  <a:lnTo>
                    <a:pt x="16852" y="15511"/>
                  </a:lnTo>
                  <a:lnTo>
                    <a:pt x="16740" y="14393"/>
                  </a:lnTo>
                  <a:lnTo>
                    <a:pt x="16717" y="13928"/>
                  </a:lnTo>
                  <a:lnTo>
                    <a:pt x="16695" y="13462"/>
                  </a:lnTo>
                  <a:lnTo>
                    <a:pt x="16717" y="13071"/>
                  </a:lnTo>
                  <a:lnTo>
                    <a:pt x="16785" y="12755"/>
                  </a:lnTo>
                  <a:lnTo>
                    <a:pt x="16852" y="12419"/>
                  </a:lnTo>
                  <a:lnTo>
                    <a:pt x="16953" y="12140"/>
                  </a:lnTo>
                  <a:lnTo>
                    <a:pt x="17088" y="11898"/>
                  </a:lnTo>
                  <a:lnTo>
                    <a:pt x="17212" y="11675"/>
                  </a:lnTo>
                  <a:lnTo>
                    <a:pt x="17370" y="11470"/>
                  </a:lnTo>
                  <a:lnTo>
                    <a:pt x="17516" y="11284"/>
                  </a:lnTo>
                  <a:lnTo>
                    <a:pt x="17696" y="11135"/>
                  </a:lnTo>
                  <a:lnTo>
                    <a:pt x="17865" y="11042"/>
                  </a:lnTo>
                  <a:lnTo>
                    <a:pt x="18033" y="10930"/>
                  </a:lnTo>
                  <a:lnTo>
                    <a:pt x="18213" y="10893"/>
                  </a:lnTo>
                  <a:lnTo>
                    <a:pt x="18382" y="10893"/>
                  </a:lnTo>
                  <a:lnTo>
                    <a:pt x="18551" y="10967"/>
                  </a:lnTo>
                  <a:lnTo>
                    <a:pt x="18708" y="11042"/>
                  </a:lnTo>
                  <a:lnTo>
                    <a:pt x="18855" y="11172"/>
                  </a:lnTo>
                  <a:lnTo>
                    <a:pt x="19012" y="11358"/>
                  </a:lnTo>
                  <a:lnTo>
                    <a:pt x="19136" y="11600"/>
                  </a:lnTo>
                  <a:lnTo>
                    <a:pt x="19271" y="11861"/>
                  </a:lnTo>
                  <a:lnTo>
                    <a:pt x="19440" y="12028"/>
                  </a:lnTo>
                  <a:lnTo>
                    <a:pt x="19608" y="12177"/>
                  </a:lnTo>
                  <a:lnTo>
                    <a:pt x="19822" y="12289"/>
                  </a:lnTo>
                  <a:lnTo>
                    <a:pt x="20025" y="12289"/>
                  </a:lnTo>
                  <a:lnTo>
                    <a:pt x="20238" y="12289"/>
                  </a:lnTo>
                  <a:lnTo>
                    <a:pt x="20452" y="12215"/>
                  </a:lnTo>
                  <a:lnTo>
                    <a:pt x="20643" y="12103"/>
                  </a:lnTo>
                  <a:lnTo>
                    <a:pt x="20846" y="11973"/>
                  </a:lnTo>
                  <a:lnTo>
                    <a:pt x="21037" y="11786"/>
                  </a:lnTo>
                  <a:lnTo>
                    <a:pt x="21206" y="11563"/>
                  </a:lnTo>
                  <a:lnTo>
                    <a:pt x="21363" y="11321"/>
                  </a:lnTo>
                  <a:lnTo>
                    <a:pt x="21465" y="11079"/>
                  </a:lnTo>
                  <a:lnTo>
                    <a:pt x="21577" y="10744"/>
                  </a:lnTo>
                  <a:lnTo>
                    <a:pt x="21622" y="10427"/>
                  </a:lnTo>
                  <a:lnTo>
                    <a:pt x="21645" y="10111"/>
                  </a:lnTo>
                  <a:lnTo>
                    <a:pt x="21622" y="9608"/>
                  </a:lnTo>
                  <a:lnTo>
                    <a:pt x="21577" y="9142"/>
                  </a:lnTo>
                  <a:lnTo>
                    <a:pt x="21465" y="8751"/>
                  </a:lnTo>
                  <a:lnTo>
                    <a:pt x="21363" y="8397"/>
                  </a:lnTo>
                  <a:lnTo>
                    <a:pt x="21206" y="8062"/>
                  </a:lnTo>
                  <a:lnTo>
                    <a:pt x="21037" y="7820"/>
                  </a:lnTo>
                  <a:lnTo>
                    <a:pt x="20846" y="7597"/>
                  </a:lnTo>
                  <a:lnTo>
                    <a:pt x="20643" y="7429"/>
                  </a:lnTo>
                  <a:lnTo>
                    <a:pt x="20452" y="7317"/>
                  </a:lnTo>
                  <a:lnTo>
                    <a:pt x="20238" y="7206"/>
                  </a:lnTo>
                  <a:lnTo>
                    <a:pt x="20025" y="7168"/>
                  </a:lnTo>
                  <a:lnTo>
                    <a:pt x="19822" y="7206"/>
                  </a:lnTo>
                  <a:lnTo>
                    <a:pt x="19608" y="7243"/>
                  </a:lnTo>
                  <a:lnTo>
                    <a:pt x="19440" y="7355"/>
                  </a:lnTo>
                  <a:lnTo>
                    <a:pt x="19271" y="7504"/>
                  </a:lnTo>
                  <a:lnTo>
                    <a:pt x="19136" y="7708"/>
                  </a:lnTo>
                  <a:lnTo>
                    <a:pt x="19012" y="7895"/>
                  </a:lnTo>
                  <a:lnTo>
                    <a:pt x="18832" y="8025"/>
                  </a:lnTo>
                  <a:lnTo>
                    <a:pt x="18663" y="8174"/>
                  </a:lnTo>
                  <a:lnTo>
                    <a:pt x="18472" y="8248"/>
                  </a:lnTo>
                  <a:lnTo>
                    <a:pt x="18270" y="8286"/>
                  </a:lnTo>
                  <a:lnTo>
                    <a:pt x="18078" y="8323"/>
                  </a:lnTo>
                  <a:lnTo>
                    <a:pt x="17887" y="8323"/>
                  </a:lnTo>
                  <a:lnTo>
                    <a:pt x="17696" y="8248"/>
                  </a:lnTo>
                  <a:lnTo>
                    <a:pt x="17493" y="8174"/>
                  </a:lnTo>
                  <a:lnTo>
                    <a:pt x="17302" y="8062"/>
                  </a:lnTo>
                  <a:lnTo>
                    <a:pt x="17133" y="7969"/>
                  </a:lnTo>
                  <a:lnTo>
                    <a:pt x="16976" y="7783"/>
                  </a:lnTo>
                  <a:lnTo>
                    <a:pt x="16852" y="7597"/>
                  </a:lnTo>
                  <a:lnTo>
                    <a:pt x="16740" y="7429"/>
                  </a:lnTo>
                  <a:lnTo>
                    <a:pt x="16672" y="7168"/>
                  </a:lnTo>
                  <a:lnTo>
                    <a:pt x="16638" y="6926"/>
                  </a:lnTo>
                  <a:lnTo>
                    <a:pt x="16616" y="6498"/>
                  </a:lnTo>
                  <a:lnTo>
                    <a:pt x="16616" y="5772"/>
                  </a:lnTo>
                  <a:lnTo>
                    <a:pt x="16650" y="4915"/>
                  </a:lnTo>
                  <a:lnTo>
                    <a:pt x="16695" y="3928"/>
                  </a:lnTo>
                  <a:lnTo>
                    <a:pt x="16762" y="2960"/>
                  </a:lnTo>
                  <a:lnTo>
                    <a:pt x="16830" y="1992"/>
                  </a:lnTo>
                  <a:lnTo>
                    <a:pt x="16908" y="1173"/>
                  </a:lnTo>
                  <a:lnTo>
                    <a:pt x="16976" y="521"/>
                  </a:lnTo>
                  <a:lnTo>
                    <a:pt x="16953" y="521"/>
                  </a:lnTo>
                  <a:lnTo>
                    <a:pt x="16931" y="521"/>
                  </a:lnTo>
                  <a:lnTo>
                    <a:pt x="16267" y="484"/>
                  </a:lnTo>
                  <a:lnTo>
                    <a:pt x="15637" y="428"/>
                  </a:lnTo>
                  <a:lnTo>
                    <a:pt x="15063" y="353"/>
                  </a:lnTo>
                  <a:lnTo>
                    <a:pt x="14523" y="279"/>
                  </a:lnTo>
                  <a:lnTo>
                    <a:pt x="14040" y="167"/>
                  </a:lnTo>
                  <a:lnTo>
                    <a:pt x="13635" y="93"/>
                  </a:lnTo>
                  <a:lnTo>
                    <a:pt x="13331" y="18"/>
                  </a:lnTo>
                  <a:lnTo>
                    <a:pt x="13117" y="18"/>
                  </a:lnTo>
                  <a:lnTo>
                    <a:pt x="12982" y="18"/>
                  </a:lnTo>
                  <a:lnTo>
                    <a:pt x="12858" y="130"/>
                  </a:lnTo>
                  <a:lnTo>
                    <a:pt x="12723" y="279"/>
                  </a:lnTo>
                  <a:lnTo>
                    <a:pt x="12622" y="446"/>
                  </a:lnTo>
                  <a:lnTo>
                    <a:pt x="12510" y="670"/>
                  </a:lnTo>
                  <a:lnTo>
                    <a:pt x="12419" y="912"/>
                  </a:lnTo>
                  <a:lnTo>
                    <a:pt x="12363" y="1210"/>
                  </a:lnTo>
                  <a:lnTo>
                    <a:pt x="12318" y="1526"/>
                  </a:lnTo>
                  <a:lnTo>
                    <a:pt x="12273" y="1843"/>
                  </a:lnTo>
                  <a:lnTo>
                    <a:pt x="12251" y="2215"/>
                  </a:lnTo>
                  <a:lnTo>
                    <a:pt x="12273" y="2532"/>
                  </a:lnTo>
                  <a:lnTo>
                    <a:pt x="12318" y="2886"/>
                  </a:lnTo>
                  <a:lnTo>
                    <a:pt x="12386" y="3240"/>
                  </a:lnTo>
                  <a:lnTo>
                    <a:pt x="12464" y="3556"/>
                  </a:lnTo>
                  <a:lnTo>
                    <a:pt x="12577" y="3891"/>
                  </a:lnTo>
                  <a:lnTo>
                    <a:pt x="12746" y="4171"/>
                  </a:lnTo>
                  <a:lnTo>
                    <a:pt x="12926" y="4487"/>
                  </a:lnTo>
                  <a:lnTo>
                    <a:pt x="13050" y="4860"/>
                  </a:lnTo>
                  <a:lnTo>
                    <a:pt x="13162" y="5251"/>
                  </a:lnTo>
                  <a:lnTo>
                    <a:pt x="13218" y="5604"/>
                  </a:lnTo>
                  <a:lnTo>
                    <a:pt x="13263" y="5995"/>
                  </a:lnTo>
                  <a:lnTo>
                    <a:pt x="13241" y="6386"/>
                  </a:lnTo>
                  <a:lnTo>
                    <a:pt x="13218" y="6740"/>
                  </a:lnTo>
                  <a:lnTo>
                    <a:pt x="13139" y="7094"/>
                  </a:lnTo>
                  <a:lnTo>
                    <a:pt x="13050" y="7429"/>
                  </a:lnTo>
                  <a:lnTo>
                    <a:pt x="12903" y="7746"/>
                  </a:lnTo>
                  <a:lnTo>
                    <a:pt x="12723" y="8025"/>
                  </a:lnTo>
                  <a:lnTo>
                    <a:pt x="12532" y="8286"/>
                  </a:lnTo>
                  <a:lnTo>
                    <a:pt x="12318" y="8491"/>
                  </a:lnTo>
                  <a:lnTo>
                    <a:pt x="12060" y="8677"/>
                  </a:lnTo>
                  <a:lnTo>
                    <a:pt x="11756" y="8788"/>
                  </a:lnTo>
                  <a:lnTo>
                    <a:pt x="11452" y="8826"/>
                  </a:lnTo>
                  <a:lnTo>
                    <a:pt x="11283" y="8826"/>
                  </a:lnTo>
                  <a:lnTo>
                    <a:pt x="11126" y="8826"/>
                  </a:lnTo>
                  <a:lnTo>
                    <a:pt x="11002" y="8788"/>
                  </a:lnTo>
                  <a:lnTo>
                    <a:pt x="10845" y="8714"/>
                  </a:lnTo>
                  <a:lnTo>
                    <a:pt x="10721" y="8640"/>
                  </a:lnTo>
                  <a:lnTo>
                    <a:pt x="10608" y="8565"/>
                  </a:lnTo>
                  <a:lnTo>
                    <a:pt x="10485" y="8453"/>
                  </a:lnTo>
                  <a:lnTo>
                    <a:pt x="10372" y="8323"/>
                  </a:lnTo>
                  <a:lnTo>
                    <a:pt x="10181" y="8062"/>
                  </a:lnTo>
                  <a:lnTo>
                    <a:pt x="10035" y="7746"/>
                  </a:lnTo>
                  <a:lnTo>
                    <a:pt x="9900" y="7392"/>
                  </a:lnTo>
                  <a:lnTo>
                    <a:pt x="9787" y="7001"/>
                  </a:lnTo>
                  <a:lnTo>
                    <a:pt x="9731" y="6610"/>
                  </a:lnTo>
                  <a:lnTo>
                    <a:pt x="9686" y="6219"/>
                  </a:lnTo>
                  <a:lnTo>
                    <a:pt x="9663" y="5772"/>
                  </a:lnTo>
                  <a:lnTo>
                    <a:pt x="9686" y="5381"/>
                  </a:lnTo>
                  <a:lnTo>
                    <a:pt x="9753" y="4990"/>
                  </a:lnTo>
                  <a:lnTo>
                    <a:pt x="9832" y="4636"/>
                  </a:lnTo>
                  <a:lnTo>
                    <a:pt x="9945" y="4320"/>
                  </a:lnTo>
                  <a:lnTo>
                    <a:pt x="10068" y="4022"/>
                  </a:lnTo>
                  <a:lnTo>
                    <a:pt x="10203" y="3817"/>
                  </a:lnTo>
                  <a:lnTo>
                    <a:pt x="10316" y="3593"/>
                  </a:lnTo>
                  <a:lnTo>
                    <a:pt x="10395" y="3351"/>
                  </a:lnTo>
                  <a:lnTo>
                    <a:pt x="10462" y="3109"/>
                  </a:lnTo>
                  <a:lnTo>
                    <a:pt x="10507" y="2848"/>
                  </a:lnTo>
                  <a:lnTo>
                    <a:pt x="10530" y="2606"/>
                  </a:lnTo>
                  <a:lnTo>
                    <a:pt x="10507" y="2346"/>
                  </a:lnTo>
                  <a:lnTo>
                    <a:pt x="10462" y="2141"/>
                  </a:lnTo>
                  <a:lnTo>
                    <a:pt x="10395" y="1880"/>
                  </a:lnTo>
                  <a:lnTo>
                    <a:pt x="10293" y="1638"/>
                  </a:lnTo>
                  <a:lnTo>
                    <a:pt x="10158" y="1415"/>
                  </a:lnTo>
                  <a:lnTo>
                    <a:pt x="9967" y="1210"/>
                  </a:lnTo>
                  <a:lnTo>
                    <a:pt x="9753" y="986"/>
                  </a:lnTo>
                  <a:lnTo>
                    <a:pt x="9495" y="819"/>
                  </a:lnTo>
                  <a:lnTo>
                    <a:pt x="9191" y="670"/>
                  </a:lnTo>
                  <a:lnTo>
                    <a:pt x="8842" y="521"/>
                  </a:lnTo>
                  <a:lnTo>
                    <a:pt x="8471" y="446"/>
                  </a:lnTo>
                  <a:lnTo>
                    <a:pt x="7998" y="428"/>
                  </a:lnTo>
                  <a:lnTo>
                    <a:pt x="7413" y="428"/>
                  </a:lnTo>
                  <a:lnTo>
                    <a:pt x="6817" y="446"/>
                  </a:lnTo>
                  <a:lnTo>
                    <a:pt x="6187" y="521"/>
                  </a:lnTo>
                  <a:lnTo>
                    <a:pt x="5602" y="633"/>
                  </a:lnTo>
                  <a:lnTo>
                    <a:pt x="5107" y="744"/>
                  </a:lnTo>
                  <a:lnTo>
                    <a:pt x="4725" y="856"/>
                  </a:lnTo>
                  <a:lnTo>
                    <a:pt x="4848" y="1564"/>
                  </a:lnTo>
                  <a:lnTo>
                    <a:pt x="5028" y="2495"/>
                  </a:lnTo>
                  <a:lnTo>
                    <a:pt x="5175" y="3556"/>
                  </a:lnTo>
                  <a:lnTo>
                    <a:pt x="5298" y="4673"/>
                  </a:lnTo>
                  <a:lnTo>
                    <a:pt x="5343" y="5213"/>
                  </a:lnTo>
                  <a:lnTo>
                    <a:pt x="5388" y="5753"/>
                  </a:lnTo>
                  <a:lnTo>
                    <a:pt x="5411" y="6275"/>
                  </a:lnTo>
                  <a:lnTo>
                    <a:pt x="5411" y="6740"/>
                  </a:lnTo>
                  <a:lnTo>
                    <a:pt x="5366" y="7168"/>
                  </a:lnTo>
                  <a:lnTo>
                    <a:pt x="5321" y="7541"/>
                  </a:lnTo>
                  <a:lnTo>
                    <a:pt x="5287" y="7708"/>
                  </a:lnTo>
                  <a:lnTo>
                    <a:pt x="5242" y="7857"/>
                  </a:lnTo>
                  <a:lnTo>
                    <a:pt x="5197" y="7969"/>
                  </a:lnTo>
                  <a:lnTo>
                    <a:pt x="5130" y="8062"/>
                  </a:lnTo>
                  <a:lnTo>
                    <a:pt x="5006" y="8248"/>
                  </a:lnTo>
                  <a:lnTo>
                    <a:pt x="4848" y="8397"/>
                  </a:lnTo>
                  <a:lnTo>
                    <a:pt x="4725" y="8528"/>
                  </a:lnTo>
                  <a:lnTo>
                    <a:pt x="4567" y="8640"/>
                  </a:lnTo>
                  <a:lnTo>
                    <a:pt x="4421" y="8714"/>
                  </a:lnTo>
                  <a:lnTo>
                    <a:pt x="4263" y="8751"/>
                  </a:lnTo>
                  <a:lnTo>
                    <a:pt x="4095" y="8788"/>
                  </a:lnTo>
                  <a:lnTo>
                    <a:pt x="3948" y="8788"/>
                  </a:lnTo>
                  <a:lnTo>
                    <a:pt x="3791" y="8751"/>
                  </a:lnTo>
                  <a:lnTo>
                    <a:pt x="3667" y="8714"/>
                  </a:lnTo>
                  <a:lnTo>
                    <a:pt x="3510" y="8677"/>
                  </a:lnTo>
                  <a:lnTo>
                    <a:pt x="3386" y="8602"/>
                  </a:lnTo>
                  <a:lnTo>
                    <a:pt x="3251" y="8491"/>
                  </a:lnTo>
                  <a:lnTo>
                    <a:pt x="3127" y="8360"/>
                  </a:lnTo>
                  <a:lnTo>
                    <a:pt x="3015" y="8248"/>
                  </a:lnTo>
                  <a:lnTo>
                    <a:pt x="2925" y="8062"/>
                  </a:lnTo>
                  <a:lnTo>
                    <a:pt x="2778" y="7857"/>
                  </a:lnTo>
                  <a:lnTo>
                    <a:pt x="2610" y="7671"/>
                  </a:lnTo>
                  <a:lnTo>
                    <a:pt x="2407" y="7541"/>
                  </a:lnTo>
                  <a:lnTo>
                    <a:pt x="2171" y="7466"/>
                  </a:lnTo>
                  <a:lnTo>
                    <a:pt x="1957" y="7429"/>
                  </a:lnTo>
                  <a:lnTo>
                    <a:pt x="1698" y="7429"/>
                  </a:lnTo>
                  <a:lnTo>
                    <a:pt x="1462" y="7466"/>
                  </a:lnTo>
                  <a:lnTo>
                    <a:pt x="1226" y="7559"/>
                  </a:lnTo>
                  <a:lnTo>
                    <a:pt x="989" y="7708"/>
                  </a:lnTo>
                  <a:lnTo>
                    <a:pt x="776" y="7932"/>
                  </a:lnTo>
                  <a:lnTo>
                    <a:pt x="551" y="8211"/>
                  </a:lnTo>
                  <a:lnTo>
                    <a:pt x="382" y="8528"/>
                  </a:lnTo>
                  <a:lnTo>
                    <a:pt x="315" y="8714"/>
                  </a:lnTo>
                  <a:lnTo>
                    <a:pt x="236" y="8919"/>
                  </a:lnTo>
                  <a:lnTo>
                    <a:pt x="191" y="9142"/>
                  </a:lnTo>
                  <a:lnTo>
                    <a:pt x="123" y="9347"/>
                  </a:lnTo>
                  <a:lnTo>
                    <a:pt x="78" y="9608"/>
                  </a:lnTo>
                  <a:lnTo>
                    <a:pt x="56" y="9887"/>
                  </a:lnTo>
                  <a:lnTo>
                    <a:pt x="33" y="10185"/>
                  </a:lnTo>
                  <a:lnTo>
                    <a:pt x="33" y="10464"/>
                  </a:lnTo>
                  <a:lnTo>
                    <a:pt x="33" y="10706"/>
                  </a:lnTo>
                  <a:lnTo>
                    <a:pt x="56" y="10967"/>
                  </a:lnTo>
                  <a:lnTo>
                    <a:pt x="78" y="11172"/>
                  </a:lnTo>
                  <a:lnTo>
                    <a:pt x="123" y="11395"/>
                  </a:lnTo>
                  <a:lnTo>
                    <a:pt x="168" y="11600"/>
                  </a:lnTo>
                  <a:lnTo>
                    <a:pt x="236" y="11786"/>
                  </a:lnTo>
                  <a:lnTo>
                    <a:pt x="292" y="11973"/>
                  </a:lnTo>
                  <a:lnTo>
                    <a:pt x="382" y="12140"/>
                  </a:lnTo>
                  <a:lnTo>
                    <a:pt x="540" y="12419"/>
                  </a:lnTo>
                  <a:lnTo>
                    <a:pt x="731" y="12680"/>
                  </a:lnTo>
                  <a:lnTo>
                    <a:pt x="944" y="12866"/>
                  </a:lnTo>
                  <a:lnTo>
                    <a:pt x="1158" y="12997"/>
                  </a:lnTo>
                  <a:lnTo>
                    <a:pt x="1395" y="13108"/>
                  </a:lnTo>
                  <a:lnTo>
                    <a:pt x="1608" y="13183"/>
                  </a:lnTo>
                  <a:lnTo>
                    <a:pt x="1856" y="13183"/>
                  </a:lnTo>
                  <a:lnTo>
                    <a:pt x="2070" y="13146"/>
                  </a:lnTo>
                  <a:lnTo>
                    <a:pt x="2261" y="13071"/>
                  </a:lnTo>
                  <a:lnTo>
                    <a:pt x="2430" y="12960"/>
                  </a:lnTo>
                  <a:lnTo>
                    <a:pt x="2587" y="12792"/>
                  </a:lnTo>
                  <a:lnTo>
                    <a:pt x="2688" y="12606"/>
                  </a:lnTo>
                  <a:lnTo>
                    <a:pt x="2801" y="12419"/>
                  </a:lnTo>
                  <a:lnTo>
                    <a:pt x="2925" y="12289"/>
                  </a:lnTo>
                  <a:lnTo>
                    <a:pt x="3082" y="12177"/>
                  </a:lnTo>
                  <a:lnTo>
                    <a:pt x="3228" y="12103"/>
                  </a:lnTo>
                  <a:lnTo>
                    <a:pt x="3408" y="12103"/>
                  </a:lnTo>
                  <a:lnTo>
                    <a:pt x="3577" y="12103"/>
                  </a:lnTo>
                  <a:lnTo>
                    <a:pt x="3723" y="12177"/>
                  </a:lnTo>
                  <a:lnTo>
                    <a:pt x="3903" y="12252"/>
                  </a:lnTo>
                  <a:lnTo>
                    <a:pt x="4072" y="12364"/>
                  </a:lnTo>
                  <a:lnTo>
                    <a:pt x="4230" y="12494"/>
                  </a:lnTo>
                  <a:lnTo>
                    <a:pt x="4353" y="12643"/>
                  </a:lnTo>
                  <a:lnTo>
                    <a:pt x="4488" y="12829"/>
                  </a:lnTo>
                  <a:lnTo>
                    <a:pt x="4567" y="13034"/>
                  </a:lnTo>
                  <a:lnTo>
                    <a:pt x="4657" y="13257"/>
                  </a:lnTo>
                  <a:lnTo>
                    <a:pt x="4702" y="13462"/>
                  </a:lnTo>
                  <a:lnTo>
                    <a:pt x="4725" y="13686"/>
                  </a:lnTo>
                  <a:lnTo>
                    <a:pt x="4702" y="14282"/>
                  </a:lnTo>
                  <a:lnTo>
                    <a:pt x="4657" y="15045"/>
                  </a:lnTo>
                  <a:lnTo>
                    <a:pt x="4612" y="15976"/>
                  </a:lnTo>
                  <a:lnTo>
                    <a:pt x="4590" y="16926"/>
                  </a:lnTo>
                  <a:lnTo>
                    <a:pt x="4567" y="17968"/>
                  </a:lnTo>
                  <a:lnTo>
                    <a:pt x="4567" y="19011"/>
                  </a:lnTo>
                  <a:lnTo>
                    <a:pt x="4590" y="19514"/>
                  </a:lnTo>
                  <a:lnTo>
                    <a:pt x="4612" y="19980"/>
                  </a:lnTo>
                  <a:lnTo>
                    <a:pt x="4657" y="20426"/>
                  </a:lnTo>
                  <a:lnTo>
                    <a:pt x="4725" y="20836"/>
                  </a:lnTo>
                  <a:lnTo>
                    <a:pt x="4848" y="20929"/>
                  </a:lnTo>
                  <a:lnTo>
                    <a:pt x="5040" y="21004"/>
                  </a:lnTo>
                  <a:lnTo>
                    <a:pt x="5265" y="21078"/>
                  </a:lnTo>
                  <a:lnTo>
                    <a:pt x="5478" y="21115"/>
                  </a:lnTo>
                  <a:lnTo>
                    <a:pt x="6041" y="21115"/>
                  </a:lnTo>
                  <a:lnTo>
                    <a:pt x="6637" y="21078"/>
                  </a:lnTo>
                  <a:lnTo>
                    <a:pt x="7312" y="21004"/>
                  </a:lnTo>
                  <a:lnTo>
                    <a:pt x="7998" y="20929"/>
                  </a:lnTo>
                  <a:lnTo>
                    <a:pt x="8696" y="20855"/>
                  </a:lnTo>
                  <a:lnTo>
                    <a:pt x="9360" y="20836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902362" y="2667450"/>
              <a:ext cx="555863" cy="4007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&lt;&lt;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9963082" y="4987963"/>
            <a:ext cx="668773" cy="771146"/>
            <a:chOff x="7423252" y="4216908"/>
            <a:chExt cx="717530" cy="836783"/>
          </a:xfrm>
        </p:grpSpPr>
        <p:sp>
          <p:nvSpPr>
            <p:cNvPr id="78" name="Puzzle3"/>
            <p:cNvSpPr>
              <a:spLocks noEditPoints="1" noChangeArrowheads="1"/>
            </p:cNvSpPr>
            <p:nvPr/>
          </p:nvSpPr>
          <p:spPr bwMode="auto">
            <a:xfrm>
              <a:off x="7423252" y="4216908"/>
              <a:ext cx="605723" cy="836783"/>
            </a:xfrm>
            <a:custGeom>
              <a:avLst/>
              <a:gdLst>
                <a:gd name="T0" fmla="*/ 10391 w 21600"/>
                <a:gd name="T1" fmla="*/ 15806 h 21600"/>
                <a:gd name="T2" fmla="*/ 20551 w 21600"/>
                <a:gd name="T3" fmla="*/ 21088 h 21600"/>
                <a:gd name="T4" fmla="*/ 13180 w 21600"/>
                <a:gd name="T5" fmla="*/ 13801 h 21600"/>
                <a:gd name="T6" fmla="*/ 20551 w 21600"/>
                <a:gd name="T7" fmla="*/ 7025 h 21600"/>
                <a:gd name="T8" fmla="*/ 10500 w 21600"/>
                <a:gd name="T9" fmla="*/ 52 h 21600"/>
                <a:gd name="T10" fmla="*/ 692 w 21600"/>
                <a:gd name="T11" fmla="*/ 6802 h 21600"/>
                <a:gd name="T12" fmla="*/ 8064 w 21600"/>
                <a:gd name="T13" fmla="*/ 13526 h 21600"/>
                <a:gd name="T14" fmla="*/ 692 w 21600"/>
                <a:gd name="T15" fmla="*/ 21088 h 21600"/>
                <a:gd name="T16" fmla="*/ 2273 w 21600"/>
                <a:gd name="T17" fmla="*/ 7719 h 21600"/>
                <a:gd name="T18" fmla="*/ 19149 w 21600"/>
                <a:gd name="T19" fmla="*/ 202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6625" y="20892"/>
                  </a:moveTo>
                  <a:lnTo>
                    <a:pt x="7105" y="21023"/>
                  </a:lnTo>
                  <a:lnTo>
                    <a:pt x="7513" y="21088"/>
                  </a:lnTo>
                  <a:lnTo>
                    <a:pt x="7922" y="21115"/>
                  </a:lnTo>
                  <a:lnTo>
                    <a:pt x="8242" y="21115"/>
                  </a:lnTo>
                  <a:lnTo>
                    <a:pt x="8544" y="21062"/>
                  </a:lnTo>
                  <a:lnTo>
                    <a:pt x="8810" y="20997"/>
                  </a:lnTo>
                  <a:lnTo>
                    <a:pt x="9023" y="20892"/>
                  </a:lnTo>
                  <a:lnTo>
                    <a:pt x="9148" y="20761"/>
                  </a:lnTo>
                  <a:lnTo>
                    <a:pt x="9290" y="20616"/>
                  </a:lnTo>
                  <a:lnTo>
                    <a:pt x="9361" y="20459"/>
                  </a:lnTo>
                  <a:lnTo>
                    <a:pt x="9396" y="20289"/>
                  </a:lnTo>
                  <a:lnTo>
                    <a:pt x="9396" y="20092"/>
                  </a:lnTo>
                  <a:lnTo>
                    <a:pt x="9325" y="19909"/>
                  </a:lnTo>
                  <a:lnTo>
                    <a:pt x="9219" y="19738"/>
                  </a:lnTo>
                  <a:lnTo>
                    <a:pt x="9094" y="19555"/>
                  </a:lnTo>
                  <a:lnTo>
                    <a:pt x="8917" y="19384"/>
                  </a:lnTo>
                  <a:lnTo>
                    <a:pt x="8650" y="19162"/>
                  </a:lnTo>
                  <a:lnTo>
                    <a:pt x="8437" y="18900"/>
                  </a:lnTo>
                  <a:lnTo>
                    <a:pt x="8277" y="18624"/>
                  </a:lnTo>
                  <a:lnTo>
                    <a:pt x="8135" y="18349"/>
                  </a:lnTo>
                  <a:lnTo>
                    <a:pt x="8028" y="18048"/>
                  </a:lnTo>
                  <a:lnTo>
                    <a:pt x="7993" y="17746"/>
                  </a:lnTo>
                  <a:lnTo>
                    <a:pt x="7993" y="17471"/>
                  </a:lnTo>
                  <a:lnTo>
                    <a:pt x="8028" y="17169"/>
                  </a:lnTo>
                  <a:lnTo>
                    <a:pt x="8135" y="16920"/>
                  </a:lnTo>
                  <a:lnTo>
                    <a:pt x="8277" y="16671"/>
                  </a:lnTo>
                  <a:lnTo>
                    <a:pt x="8366" y="16540"/>
                  </a:lnTo>
                  <a:lnTo>
                    <a:pt x="8473" y="16409"/>
                  </a:lnTo>
                  <a:lnTo>
                    <a:pt x="8615" y="16317"/>
                  </a:lnTo>
                  <a:lnTo>
                    <a:pt x="8739" y="16213"/>
                  </a:lnTo>
                  <a:lnTo>
                    <a:pt x="8881" y="16134"/>
                  </a:lnTo>
                  <a:lnTo>
                    <a:pt x="9059" y="16055"/>
                  </a:lnTo>
                  <a:lnTo>
                    <a:pt x="9254" y="15990"/>
                  </a:lnTo>
                  <a:lnTo>
                    <a:pt x="9432" y="15911"/>
                  </a:lnTo>
                  <a:lnTo>
                    <a:pt x="9663" y="15885"/>
                  </a:lnTo>
                  <a:lnTo>
                    <a:pt x="9876" y="15833"/>
                  </a:lnTo>
                  <a:lnTo>
                    <a:pt x="10142" y="15806"/>
                  </a:lnTo>
                  <a:lnTo>
                    <a:pt x="10391" y="15806"/>
                  </a:lnTo>
                  <a:lnTo>
                    <a:pt x="10728" y="15806"/>
                  </a:lnTo>
                  <a:lnTo>
                    <a:pt x="10995" y="15806"/>
                  </a:lnTo>
                  <a:lnTo>
                    <a:pt x="11279" y="15833"/>
                  </a:lnTo>
                  <a:lnTo>
                    <a:pt x="11546" y="15885"/>
                  </a:lnTo>
                  <a:lnTo>
                    <a:pt x="11776" y="15937"/>
                  </a:lnTo>
                  <a:lnTo>
                    <a:pt x="12025" y="15990"/>
                  </a:lnTo>
                  <a:lnTo>
                    <a:pt x="12221" y="16055"/>
                  </a:lnTo>
                  <a:lnTo>
                    <a:pt x="12434" y="16134"/>
                  </a:lnTo>
                  <a:lnTo>
                    <a:pt x="12611" y="16213"/>
                  </a:lnTo>
                  <a:lnTo>
                    <a:pt x="12771" y="16317"/>
                  </a:lnTo>
                  <a:lnTo>
                    <a:pt x="12913" y="16409"/>
                  </a:lnTo>
                  <a:lnTo>
                    <a:pt x="13038" y="16514"/>
                  </a:lnTo>
                  <a:lnTo>
                    <a:pt x="13251" y="16737"/>
                  </a:lnTo>
                  <a:lnTo>
                    <a:pt x="13428" y="16986"/>
                  </a:lnTo>
                  <a:lnTo>
                    <a:pt x="13517" y="17248"/>
                  </a:lnTo>
                  <a:lnTo>
                    <a:pt x="13588" y="17523"/>
                  </a:lnTo>
                  <a:lnTo>
                    <a:pt x="13588" y="17799"/>
                  </a:lnTo>
                  <a:lnTo>
                    <a:pt x="13517" y="18074"/>
                  </a:lnTo>
                  <a:lnTo>
                    <a:pt x="13428" y="18323"/>
                  </a:lnTo>
                  <a:lnTo>
                    <a:pt x="13286" y="18572"/>
                  </a:lnTo>
                  <a:lnTo>
                    <a:pt x="13109" y="18808"/>
                  </a:lnTo>
                  <a:lnTo>
                    <a:pt x="12878" y="19031"/>
                  </a:lnTo>
                  <a:lnTo>
                    <a:pt x="12434" y="19411"/>
                  </a:lnTo>
                  <a:lnTo>
                    <a:pt x="12132" y="19738"/>
                  </a:lnTo>
                  <a:lnTo>
                    <a:pt x="12025" y="19856"/>
                  </a:lnTo>
                  <a:lnTo>
                    <a:pt x="11919" y="20014"/>
                  </a:lnTo>
                  <a:lnTo>
                    <a:pt x="11883" y="20132"/>
                  </a:lnTo>
                  <a:lnTo>
                    <a:pt x="11883" y="20263"/>
                  </a:lnTo>
                  <a:lnTo>
                    <a:pt x="11883" y="20394"/>
                  </a:lnTo>
                  <a:lnTo>
                    <a:pt x="11954" y="20485"/>
                  </a:lnTo>
                  <a:lnTo>
                    <a:pt x="12061" y="20590"/>
                  </a:lnTo>
                  <a:lnTo>
                    <a:pt x="12185" y="20695"/>
                  </a:lnTo>
                  <a:lnTo>
                    <a:pt x="12327" y="20787"/>
                  </a:lnTo>
                  <a:lnTo>
                    <a:pt x="12540" y="20892"/>
                  </a:lnTo>
                  <a:lnTo>
                    <a:pt x="12771" y="20997"/>
                  </a:lnTo>
                  <a:lnTo>
                    <a:pt x="13073" y="21088"/>
                  </a:lnTo>
                  <a:lnTo>
                    <a:pt x="13428" y="21193"/>
                  </a:lnTo>
                  <a:lnTo>
                    <a:pt x="13873" y="21298"/>
                  </a:lnTo>
                  <a:lnTo>
                    <a:pt x="14317" y="21390"/>
                  </a:lnTo>
                  <a:lnTo>
                    <a:pt x="14778" y="21468"/>
                  </a:lnTo>
                  <a:lnTo>
                    <a:pt x="15294" y="21547"/>
                  </a:lnTo>
                  <a:lnTo>
                    <a:pt x="15809" y="21600"/>
                  </a:lnTo>
                  <a:lnTo>
                    <a:pt x="16359" y="21652"/>
                  </a:lnTo>
                  <a:lnTo>
                    <a:pt x="16875" y="21678"/>
                  </a:lnTo>
                  <a:lnTo>
                    <a:pt x="17407" y="21678"/>
                  </a:lnTo>
                  <a:lnTo>
                    <a:pt x="17958" y="21678"/>
                  </a:lnTo>
                  <a:lnTo>
                    <a:pt x="18473" y="21652"/>
                  </a:lnTo>
                  <a:lnTo>
                    <a:pt x="18953" y="21573"/>
                  </a:lnTo>
                  <a:lnTo>
                    <a:pt x="19397" y="21495"/>
                  </a:lnTo>
                  <a:lnTo>
                    <a:pt x="19841" y="21390"/>
                  </a:lnTo>
                  <a:lnTo>
                    <a:pt x="20214" y="21272"/>
                  </a:lnTo>
                  <a:lnTo>
                    <a:pt x="20551" y="21088"/>
                  </a:lnTo>
                  <a:lnTo>
                    <a:pt x="20480" y="20787"/>
                  </a:lnTo>
                  <a:lnTo>
                    <a:pt x="20409" y="20485"/>
                  </a:lnTo>
                  <a:lnTo>
                    <a:pt x="20356" y="20158"/>
                  </a:lnTo>
                  <a:lnTo>
                    <a:pt x="20356" y="19804"/>
                  </a:lnTo>
                  <a:lnTo>
                    <a:pt x="20321" y="19083"/>
                  </a:lnTo>
                  <a:lnTo>
                    <a:pt x="20356" y="18349"/>
                  </a:lnTo>
                  <a:lnTo>
                    <a:pt x="20409" y="17641"/>
                  </a:lnTo>
                  <a:lnTo>
                    <a:pt x="20480" y="17012"/>
                  </a:lnTo>
                  <a:lnTo>
                    <a:pt x="20551" y="16488"/>
                  </a:lnTo>
                  <a:lnTo>
                    <a:pt x="20551" y="16055"/>
                  </a:lnTo>
                  <a:lnTo>
                    <a:pt x="20551" y="15911"/>
                  </a:lnTo>
                  <a:lnTo>
                    <a:pt x="20445" y="15754"/>
                  </a:lnTo>
                  <a:lnTo>
                    <a:pt x="20356" y="15610"/>
                  </a:lnTo>
                  <a:lnTo>
                    <a:pt x="20178" y="15452"/>
                  </a:lnTo>
                  <a:lnTo>
                    <a:pt x="20001" y="15334"/>
                  </a:lnTo>
                  <a:lnTo>
                    <a:pt x="19770" y="15230"/>
                  </a:lnTo>
                  <a:lnTo>
                    <a:pt x="19521" y="15125"/>
                  </a:lnTo>
                  <a:lnTo>
                    <a:pt x="19290" y="15059"/>
                  </a:lnTo>
                  <a:lnTo>
                    <a:pt x="19024" y="15007"/>
                  </a:lnTo>
                  <a:lnTo>
                    <a:pt x="18740" y="14954"/>
                  </a:lnTo>
                  <a:lnTo>
                    <a:pt x="18509" y="14954"/>
                  </a:lnTo>
                  <a:lnTo>
                    <a:pt x="18225" y="14954"/>
                  </a:lnTo>
                  <a:lnTo>
                    <a:pt x="17994" y="15007"/>
                  </a:lnTo>
                  <a:lnTo>
                    <a:pt x="17763" y="15085"/>
                  </a:lnTo>
                  <a:lnTo>
                    <a:pt x="17550" y="15177"/>
                  </a:lnTo>
                  <a:lnTo>
                    <a:pt x="17372" y="15308"/>
                  </a:lnTo>
                  <a:lnTo>
                    <a:pt x="17176" y="15426"/>
                  </a:lnTo>
                  <a:lnTo>
                    <a:pt x="16928" y="15557"/>
                  </a:lnTo>
                  <a:lnTo>
                    <a:pt x="16661" y="15636"/>
                  </a:lnTo>
                  <a:lnTo>
                    <a:pt x="16359" y="15688"/>
                  </a:lnTo>
                  <a:lnTo>
                    <a:pt x="16022" y="15715"/>
                  </a:lnTo>
                  <a:lnTo>
                    <a:pt x="15667" y="15688"/>
                  </a:lnTo>
                  <a:lnTo>
                    <a:pt x="15294" y="15662"/>
                  </a:lnTo>
                  <a:lnTo>
                    <a:pt x="14956" y="15583"/>
                  </a:lnTo>
                  <a:lnTo>
                    <a:pt x="14619" y="15479"/>
                  </a:lnTo>
                  <a:lnTo>
                    <a:pt x="14281" y="15334"/>
                  </a:lnTo>
                  <a:lnTo>
                    <a:pt x="13961" y="15177"/>
                  </a:lnTo>
                  <a:lnTo>
                    <a:pt x="13695" y="14981"/>
                  </a:lnTo>
                  <a:lnTo>
                    <a:pt x="13588" y="14850"/>
                  </a:lnTo>
                  <a:lnTo>
                    <a:pt x="13482" y="14732"/>
                  </a:lnTo>
                  <a:lnTo>
                    <a:pt x="13393" y="14600"/>
                  </a:lnTo>
                  <a:lnTo>
                    <a:pt x="13322" y="14456"/>
                  </a:lnTo>
                  <a:lnTo>
                    <a:pt x="13251" y="14299"/>
                  </a:lnTo>
                  <a:lnTo>
                    <a:pt x="13215" y="14155"/>
                  </a:lnTo>
                  <a:lnTo>
                    <a:pt x="13180" y="13971"/>
                  </a:lnTo>
                  <a:lnTo>
                    <a:pt x="13180" y="13801"/>
                  </a:lnTo>
                  <a:lnTo>
                    <a:pt x="13180" y="13591"/>
                  </a:lnTo>
                  <a:lnTo>
                    <a:pt x="13215" y="13395"/>
                  </a:lnTo>
                  <a:lnTo>
                    <a:pt x="13251" y="13198"/>
                  </a:lnTo>
                  <a:lnTo>
                    <a:pt x="13322" y="13015"/>
                  </a:lnTo>
                  <a:lnTo>
                    <a:pt x="13393" y="12870"/>
                  </a:lnTo>
                  <a:lnTo>
                    <a:pt x="13482" y="12713"/>
                  </a:lnTo>
                  <a:lnTo>
                    <a:pt x="13588" y="12569"/>
                  </a:lnTo>
                  <a:lnTo>
                    <a:pt x="13730" y="12438"/>
                  </a:lnTo>
                  <a:lnTo>
                    <a:pt x="13997" y="12215"/>
                  </a:lnTo>
                  <a:lnTo>
                    <a:pt x="14334" y="12005"/>
                  </a:lnTo>
                  <a:lnTo>
                    <a:pt x="14690" y="11861"/>
                  </a:lnTo>
                  <a:lnTo>
                    <a:pt x="15063" y="11756"/>
                  </a:lnTo>
                  <a:lnTo>
                    <a:pt x="15436" y="11678"/>
                  </a:lnTo>
                  <a:lnTo>
                    <a:pt x="15809" y="11638"/>
                  </a:lnTo>
                  <a:lnTo>
                    <a:pt x="16182" y="11638"/>
                  </a:lnTo>
                  <a:lnTo>
                    <a:pt x="16555" y="11678"/>
                  </a:lnTo>
                  <a:lnTo>
                    <a:pt x="16910" y="11730"/>
                  </a:lnTo>
                  <a:lnTo>
                    <a:pt x="17248" y="11835"/>
                  </a:lnTo>
                  <a:lnTo>
                    <a:pt x="17514" y="11966"/>
                  </a:lnTo>
                  <a:lnTo>
                    <a:pt x="17763" y="12110"/>
                  </a:lnTo>
                  <a:lnTo>
                    <a:pt x="17887" y="12215"/>
                  </a:lnTo>
                  <a:lnTo>
                    <a:pt x="18065" y="12307"/>
                  </a:lnTo>
                  <a:lnTo>
                    <a:pt x="18260" y="12412"/>
                  </a:lnTo>
                  <a:lnTo>
                    <a:pt x="18438" y="12464"/>
                  </a:lnTo>
                  <a:lnTo>
                    <a:pt x="18669" y="12543"/>
                  </a:lnTo>
                  <a:lnTo>
                    <a:pt x="18882" y="12569"/>
                  </a:lnTo>
                  <a:lnTo>
                    <a:pt x="19113" y="12595"/>
                  </a:lnTo>
                  <a:lnTo>
                    <a:pt x="19361" y="12608"/>
                  </a:lnTo>
                  <a:lnTo>
                    <a:pt x="19592" y="12608"/>
                  </a:lnTo>
                  <a:lnTo>
                    <a:pt x="19841" y="12595"/>
                  </a:lnTo>
                  <a:lnTo>
                    <a:pt x="20072" y="12543"/>
                  </a:lnTo>
                  <a:lnTo>
                    <a:pt x="20321" y="12490"/>
                  </a:lnTo>
                  <a:lnTo>
                    <a:pt x="20551" y="12438"/>
                  </a:lnTo>
                  <a:lnTo>
                    <a:pt x="20800" y="12333"/>
                  </a:lnTo>
                  <a:lnTo>
                    <a:pt x="20996" y="12241"/>
                  </a:lnTo>
                  <a:lnTo>
                    <a:pt x="21244" y="12110"/>
                  </a:lnTo>
                  <a:lnTo>
                    <a:pt x="21298" y="12032"/>
                  </a:lnTo>
                  <a:lnTo>
                    <a:pt x="21404" y="11966"/>
                  </a:lnTo>
                  <a:lnTo>
                    <a:pt x="21475" y="11861"/>
                  </a:lnTo>
                  <a:lnTo>
                    <a:pt x="21511" y="11730"/>
                  </a:lnTo>
                  <a:lnTo>
                    <a:pt x="21617" y="11481"/>
                  </a:lnTo>
                  <a:lnTo>
                    <a:pt x="21653" y="11180"/>
                  </a:lnTo>
                  <a:lnTo>
                    <a:pt x="21653" y="10826"/>
                  </a:lnTo>
                  <a:lnTo>
                    <a:pt x="21653" y="10472"/>
                  </a:lnTo>
                  <a:lnTo>
                    <a:pt x="21582" y="10092"/>
                  </a:lnTo>
                  <a:lnTo>
                    <a:pt x="21511" y="9725"/>
                  </a:lnTo>
                  <a:lnTo>
                    <a:pt x="21298" y="8912"/>
                  </a:lnTo>
                  <a:lnTo>
                    <a:pt x="21067" y="8191"/>
                  </a:lnTo>
                  <a:lnTo>
                    <a:pt x="20800" y="7536"/>
                  </a:lnTo>
                  <a:lnTo>
                    <a:pt x="20551" y="7025"/>
                  </a:lnTo>
                  <a:lnTo>
                    <a:pt x="20001" y="7103"/>
                  </a:lnTo>
                  <a:lnTo>
                    <a:pt x="19432" y="7156"/>
                  </a:lnTo>
                  <a:lnTo>
                    <a:pt x="18846" y="7208"/>
                  </a:lnTo>
                  <a:lnTo>
                    <a:pt x="18225" y="7208"/>
                  </a:lnTo>
                  <a:lnTo>
                    <a:pt x="17656" y="7208"/>
                  </a:lnTo>
                  <a:lnTo>
                    <a:pt x="17070" y="7182"/>
                  </a:lnTo>
                  <a:lnTo>
                    <a:pt x="16484" y="7156"/>
                  </a:lnTo>
                  <a:lnTo>
                    <a:pt x="15986" y="7103"/>
                  </a:lnTo>
                  <a:lnTo>
                    <a:pt x="14992" y="6999"/>
                  </a:lnTo>
                  <a:lnTo>
                    <a:pt x="14210" y="6907"/>
                  </a:lnTo>
                  <a:lnTo>
                    <a:pt x="13695" y="6828"/>
                  </a:lnTo>
                  <a:lnTo>
                    <a:pt x="13517" y="6802"/>
                  </a:lnTo>
                  <a:lnTo>
                    <a:pt x="13073" y="6645"/>
                  </a:lnTo>
                  <a:lnTo>
                    <a:pt x="12700" y="6474"/>
                  </a:lnTo>
                  <a:lnTo>
                    <a:pt x="12363" y="6304"/>
                  </a:lnTo>
                  <a:lnTo>
                    <a:pt x="12132" y="6094"/>
                  </a:lnTo>
                  <a:lnTo>
                    <a:pt x="11919" y="5871"/>
                  </a:lnTo>
                  <a:lnTo>
                    <a:pt x="11776" y="5649"/>
                  </a:lnTo>
                  <a:lnTo>
                    <a:pt x="11688" y="5413"/>
                  </a:lnTo>
                  <a:lnTo>
                    <a:pt x="11617" y="5190"/>
                  </a:lnTo>
                  <a:lnTo>
                    <a:pt x="11617" y="4941"/>
                  </a:lnTo>
                  <a:lnTo>
                    <a:pt x="11652" y="4718"/>
                  </a:lnTo>
                  <a:lnTo>
                    <a:pt x="11723" y="4482"/>
                  </a:lnTo>
                  <a:lnTo>
                    <a:pt x="11812" y="4285"/>
                  </a:lnTo>
                  <a:lnTo>
                    <a:pt x="11919" y="4089"/>
                  </a:lnTo>
                  <a:lnTo>
                    <a:pt x="12096" y="3905"/>
                  </a:lnTo>
                  <a:lnTo>
                    <a:pt x="12292" y="3735"/>
                  </a:lnTo>
                  <a:lnTo>
                    <a:pt x="12505" y="3604"/>
                  </a:lnTo>
                  <a:lnTo>
                    <a:pt x="12700" y="3460"/>
                  </a:lnTo>
                  <a:lnTo>
                    <a:pt x="12878" y="3250"/>
                  </a:lnTo>
                  <a:lnTo>
                    <a:pt x="13038" y="3027"/>
                  </a:lnTo>
                  <a:lnTo>
                    <a:pt x="13180" y="2752"/>
                  </a:lnTo>
                  <a:lnTo>
                    <a:pt x="13286" y="2477"/>
                  </a:lnTo>
                  <a:lnTo>
                    <a:pt x="13322" y="2175"/>
                  </a:lnTo>
                  <a:lnTo>
                    <a:pt x="13357" y="1874"/>
                  </a:lnTo>
                  <a:lnTo>
                    <a:pt x="13286" y="1572"/>
                  </a:lnTo>
                  <a:lnTo>
                    <a:pt x="13180" y="1271"/>
                  </a:lnTo>
                  <a:lnTo>
                    <a:pt x="13038" y="983"/>
                  </a:lnTo>
                  <a:lnTo>
                    <a:pt x="12949" y="865"/>
                  </a:lnTo>
                  <a:lnTo>
                    <a:pt x="12807" y="733"/>
                  </a:lnTo>
                  <a:lnTo>
                    <a:pt x="12665" y="616"/>
                  </a:lnTo>
                  <a:lnTo>
                    <a:pt x="12505" y="511"/>
                  </a:lnTo>
                  <a:lnTo>
                    <a:pt x="12327" y="406"/>
                  </a:lnTo>
                  <a:lnTo>
                    <a:pt x="12132" y="314"/>
                  </a:lnTo>
                  <a:lnTo>
                    <a:pt x="11883" y="235"/>
                  </a:lnTo>
                  <a:lnTo>
                    <a:pt x="11652" y="183"/>
                  </a:lnTo>
                  <a:lnTo>
                    <a:pt x="11368" y="104"/>
                  </a:lnTo>
                  <a:lnTo>
                    <a:pt x="11101" y="78"/>
                  </a:lnTo>
                  <a:lnTo>
                    <a:pt x="10800" y="52"/>
                  </a:lnTo>
                  <a:lnTo>
                    <a:pt x="10444" y="52"/>
                  </a:lnTo>
                  <a:lnTo>
                    <a:pt x="10142" y="52"/>
                  </a:lnTo>
                  <a:lnTo>
                    <a:pt x="9840" y="78"/>
                  </a:lnTo>
                  <a:lnTo>
                    <a:pt x="9574" y="104"/>
                  </a:lnTo>
                  <a:lnTo>
                    <a:pt x="9325" y="157"/>
                  </a:lnTo>
                  <a:lnTo>
                    <a:pt x="9094" y="209"/>
                  </a:lnTo>
                  <a:lnTo>
                    <a:pt x="8846" y="262"/>
                  </a:lnTo>
                  <a:lnTo>
                    <a:pt x="8650" y="340"/>
                  </a:lnTo>
                  <a:lnTo>
                    <a:pt x="8437" y="432"/>
                  </a:lnTo>
                  <a:lnTo>
                    <a:pt x="8277" y="511"/>
                  </a:lnTo>
                  <a:lnTo>
                    <a:pt x="8100" y="616"/>
                  </a:lnTo>
                  <a:lnTo>
                    <a:pt x="7957" y="707"/>
                  </a:lnTo>
                  <a:lnTo>
                    <a:pt x="7833" y="838"/>
                  </a:lnTo>
                  <a:lnTo>
                    <a:pt x="7620" y="1061"/>
                  </a:lnTo>
                  <a:lnTo>
                    <a:pt x="7442" y="1336"/>
                  </a:lnTo>
                  <a:lnTo>
                    <a:pt x="7353" y="1599"/>
                  </a:lnTo>
                  <a:lnTo>
                    <a:pt x="7318" y="1900"/>
                  </a:lnTo>
                  <a:lnTo>
                    <a:pt x="7318" y="2175"/>
                  </a:lnTo>
                  <a:lnTo>
                    <a:pt x="7353" y="2450"/>
                  </a:lnTo>
                  <a:lnTo>
                    <a:pt x="7442" y="2726"/>
                  </a:lnTo>
                  <a:lnTo>
                    <a:pt x="7620" y="2975"/>
                  </a:lnTo>
                  <a:lnTo>
                    <a:pt x="7833" y="3198"/>
                  </a:lnTo>
                  <a:lnTo>
                    <a:pt x="8064" y="3433"/>
                  </a:lnTo>
                  <a:lnTo>
                    <a:pt x="8295" y="3630"/>
                  </a:lnTo>
                  <a:lnTo>
                    <a:pt x="8508" y="3853"/>
                  </a:lnTo>
                  <a:lnTo>
                    <a:pt x="8686" y="4089"/>
                  </a:lnTo>
                  <a:lnTo>
                    <a:pt x="8775" y="4312"/>
                  </a:lnTo>
                  <a:lnTo>
                    <a:pt x="8846" y="4561"/>
                  </a:lnTo>
                  <a:lnTo>
                    <a:pt x="8846" y="4810"/>
                  </a:lnTo>
                  <a:lnTo>
                    <a:pt x="8810" y="5059"/>
                  </a:lnTo>
                  <a:lnTo>
                    <a:pt x="8721" y="5295"/>
                  </a:lnTo>
                  <a:lnTo>
                    <a:pt x="8579" y="5544"/>
                  </a:lnTo>
                  <a:lnTo>
                    <a:pt x="8366" y="5766"/>
                  </a:lnTo>
                  <a:lnTo>
                    <a:pt x="8135" y="5976"/>
                  </a:lnTo>
                  <a:lnTo>
                    <a:pt x="7833" y="6199"/>
                  </a:lnTo>
                  <a:lnTo>
                    <a:pt x="7478" y="6369"/>
                  </a:lnTo>
                  <a:lnTo>
                    <a:pt x="7069" y="6527"/>
                  </a:lnTo>
                  <a:lnTo>
                    <a:pt x="6590" y="6671"/>
                  </a:lnTo>
                  <a:lnTo>
                    <a:pt x="6092" y="6802"/>
                  </a:lnTo>
                  <a:lnTo>
                    <a:pt x="5684" y="6802"/>
                  </a:lnTo>
                  <a:lnTo>
                    <a:pt x="5133" y="6802"/>
                  </a:lnTo>
                  <a:lnTo>
                    <a:pt x="4547" y="6802"/>
                  </a:lnTo>
                  <a:lnTo>
                    <a:pt x="3872" y="6802"/>
                  </a:lnTo>
                  <a:lnTo>
                    <a:pt x="3144" y="6802"/>
                  </a:lnTo>
                  <a:lnTo>
                    <a:pt x="2362" y="6802"/>
                  </a:lnTo>
                  <a:lnTo>
                    <a:pt x="1545" y="6802"/>
                  </a:lnTo>
                  <a:lnTo>
                    <a:pt x="692" y="6802"/>
                  </a:lnTo>
                  <a:lnTo>
                    <a:pt x="586" y="7234"/>
                  </a:lnTo>
                  <a:lnTo>
                    <a:pt x="461" y="7837"/>
                  </a:lnTo>
                  <a:lnTo>
                    <a:pt x="355" y="8493"/>
                  </a:lnTo>
                  <a:lnTo>
                    <a:pt x="248" y="9187"/>
                  </a:lnTo>
                  <a:lnTo>
                    <a:pt x="142" y="9869"/>
                  </a:lnTo>
                  <a:lnTo>
                    <a:pt x="106" y="10498"/>
                  </a:lnTo>
                  <a:lnTo>
                    <a:pt x="106" y="10983"/>
                  </a:lnTo>
                  <a:lnTo>
                    <a:pt x="106" y="11311"/>
                  </a:lnTo>
                  <a:lnTo>
                    <a:pt x="213" y="11481"/>
                  </a:lnTo>
                  <a:lnTo>
                    <a:pt x="319" y="11651"/>
                  </a:lnTo>
                  <a:lnTo>
                    <a:pt x="497" y="11783"/>
                  </a:lnTo>
                  <a:lnTo>
                    <a:pt x="692" y="11914"/>
                  </a:lnTo>
                  <a:lnTo>
                    <a:pt x="941" y="12032"/>
                  </a:lnTo>
                  <a:lnTo>
                    <a:pt x="1207" y="12110"/>
                  </a:lnTo>
                  <a:lnTo>
                    <a:pt x="1509" y="12189"/>
                  </a:lnTo>
                  <a:lnTo>
                    <a:pt x="1794" y="12241"/>
                  </a:lnTo>
                  <a:lnTo>
                    <a:pt x="2131" y="12267"/>
                  </a:lnTo>
                  <a:lnTo>
                    <a:pt x="2433" y="12281"/>
                  </a:lnTo>
                  <a:lnTo>
                    <a:pt x="2735" y="12267"/>
                  </a:lnTo>
                  <a:lnTo>
                    <a:pt x="3055" y="12241"/>
                  </a:lnTo>
                  <a:lnTo>
                    <a:pt x="3357" y="12189"/>
                  </a:lnTo>
                  <a:lnTo>
                    <a:pt x="3623" y="12084"/>
                  </a:lnTo>
                  <a:lnTo>
                    <a:pt x="3872" y="11979"/>
                  </a:lnTo>
                  <a:lnTo>
                    <a:pt x="4103" y="11861"/>
                  </a:lnTo>
                  <a:lnTo>
                    <a:pt x="4316" y="11704"/>
                  </a:lnTo>
                  <a:lnTo>
                    <a:pt x="4582" y="11612"/>
                  </a:lnTo>
                  <a:lnTo>
                    <a:pt x="4849" y="11533"/>
                  </a:lnTo>
                  <a:lnTo>
                    <a:pt x="5169" y="11507"/>
                  </a:lnTo>
                  <a:lnTo>
                    <a:pt x="5506" y="11481"/>
                  </a:lnTo>
                  <a:lnTo>
                    <a:pt x="5808" y="11507"/>
                  </a:lnTo>
                  <a:lnTo>
                    <a:pt x="6146" y="11560"/>
                  </a:lnTo>
                  <a:lnTo>
                    <a:pt x="6501" y="11651"/>
                  </a:lnTo>
                  <a:lnTo>
                    <a:pt x="6803" y="11783"/>
                  </a:lnTo>
                  <a:lnTo>
                    <a:pt x="7105" y="11940"/>
                  </a:lnTo>
                  <a:lnTo>
                    <a:pt x="7353" y="12110"/>
                  </a:lnTo>
                  <a:lnTo>
                    <a:pt x="7584" y="12333"/>
                  </a:lnTo>
                  <a:lnTo>
                    <a:pt x="7798" y="12595"/>
                  </a:lnTo>
                  <a:lnTo>
                    <a:pt x="7922" y="12870"/>
                  </a:lnTo>
                  <a:lnTo>
                    <a:pt x="8028" y="13198"/>
                  </a:lnTo>
                  <a:lnTo>
                    <a:pt x="8064" y="13526"/>
                  </a:lnTo>
                  <a:lnTo>
                    <a:pt x="8028" y="13775"/>
                  </a:lnTo>
                  <a:lnTo>
                    <a:pt x="7922" y="13998"/>
                  </a:lnTo>
                  <a:lnTo>
                    <a:pt x="7798" y="14220"/>
                  </a:lnTo>
                  <a:lnTo>
                    <a:pt x="7584" y="14404"/>
                  </a:lnTo>
                  <a:lnTo>
                    <a:pt x="7353" y="14574"/>
                  </a:lnTo>
                  <a:lnTo>
                    <a:pt x="7105" y="14732"/>
                  </a:lnTo>
                  <a:lnTo>
                    <a:pt x="6803" y="14850"/>
                  </a:lnTo>
                  <a:lnTo>
                    <a:pt x="6501" y="14954"/>
                  </a:lnTo>
                  <a:lnTo>
                    <a:pt x="6146" y="15033"/>
                  </a:lnTo>
                  <a:lnTo>
                    <a:pt x="5808" y="15085"/>
                  </a:lnTo>
                  <a:lnTo>
                    <a:pt x="5506" y="15085"/>
                  </a:lnTo>
                  <a:lnTo>
                    <a:pt x="5169" y="15059"/>
                  </a:lnTo>
                  <a:lnTo>
                    <a:pt x="4849" y="15007"/>
                  </a:lnTo>
                  <a:lnTo>
                    <a:pt x="4582" y="14902"/>
                  </a:lnTo>
                  <a:lnTo>
                    <a:pt x="4316" y="14784"/>
                  </a:lnTo>
                  <a:lnTo>
                    <a:pt x="4103" y="14600"/>
                  </a:lnTo>
                  <a:lnTo>
                    <a:pt x="3907" y="14430"/>
                  </a:lnTo>
                  <a:lnTo>
                    <a:pt x="3659" y="14299"/>
                  </a:lnTo>
                  <a:lnTo>
                    <a:pt x="3428" y="14194"/>
                  </a:lnTo>
                  <a:lnTo>
                    <a:pt x="3179" y="14129"/>
                  </a:lnTo>
                  <a:lnTo>
                    <a:pt x="2913" y="14102"/>
                  </a:lnTo>
                  <a:lnTo>
                    <a:pt x="2646" y="14102"/>
                  </a:lnTo>
                  <a:lnTo>
                    <a:pt x="2362" y="14129"/>
                  </a:lnTo>
                  <a:lnTo>
                    <a:pt x="2096" y="14168"/>
                  </a:lnTo>
                  <a:lnTo>
                    <a:pt x="1811" y="14273"/>
                  </a:lnTo>
                  <a:lnTo>
                    <a:pt x="1545" y="14378"/>
                  </a:lnTo>
                  <a:lnTo>
                    <a:pt x="1314" y="14496"/>
                  </a:lnTo>
                  <a:lnTo>
                    <a:pt x="1065" y="14653"/>
                  </a:lnTo>
                  <a:lnTo>
                    <a:pt x="870" y="14797"/>
                  </a:lnTo>
                  <a:lnTo>
                    <a:pt x="657" y="14981"/>
                  </a:lnTo>
                  <a:lnTo>
                    <a:pt x="497" y="15177"/>
                  </a:lnTo>
                  <a:lnTo>
                    <a:pt x="390" y="15413"/>
                  </a:lnTo>
                  <a:lnTo>
                    <a:pt x="284" y="15636"/>
                  </a:lnTo>
                  <a:lnTo>
                    <a:pt x="248" y="15911"/>
                  </a:lnTo>
                  <a:lnTo>
                    <a:pt x="284" y="16239"/>
                  </a:lnTo>
                  <a:lnTo>
                    <a:pt x="319" y="16566"/>
                  </a:lnTo>
                  <a:lnTo>
                    <a:pt x="497" y="17340"/>
                  </a:lnTo>
                  <a:lnTo>
                    <a:pt x="692" y="18152"/>
                  </a:lnTo>
                  <a:lnTo>
                    <a:pt x="799" y="18559"/>
                  </a:lnTo>
                  <a:lnTo>
                    <a:pt x="905" y="18978"/>
                  </a:lnTo>
                  <a:lnTo>
                    <a:pt x="959" y="19384"/>
                  </a:lnTo>
                  <a:lnTo>
                    <a:pt x="994" y="19791"/>
                  </a:lnTo>
                  <a:lnTo>
                    <a:pt x="994" y="20132"/>
                  </a:lnTo>
                  <a:lnTo>
                    <a:pt x="959" y="20485"/>
                  </a:lnTo>
                  <a:lnTo>
                    <a:pt x="941" y="20669"/>
                  </a:lnTo>
                  <a:lnTo>
                    <a:pt x="870" y="20813"/>
                  </a:lnTo>
                  <a:lnTo>
                    <a:pt x="799" y="20970"/>
                  </a:lnTo>
                  <a:lnTo>
                    <a:pt x="692" y="21088"/>
                  </a:lnTo>
                  <a:lnTo>
                    <a:pt x="1474" y="20997"/>
                  </a:lnTo>
                  <a:lnTo>
                    <a:pt x="2291" y="20866"/>
                  </a:lnTo>
                  <a:lnTo>
                    <a:pt x="3108" y="20787"/>
                  </a:lnTo>
                  <a:lnTo>
                    <a:pt x="3907" y="20721"/>
                  </a:lnTo>
                  <a:lnTo>
                    <a:pt x="4653" y="20695"/>
                  </a:lnTo>
                  <a:lnTo>
                    <a:pt x="5364" y="20695"/>
                  </a:lnTo>
                  <a:lnTo>
                    <a:pt x="5701" y="20721"/>
                  </a:lnTo>
                  <a:lnTo>
                    <a:pt x="6057" y="20761"/>
                  </a:lnTo>
                  <a:lnTo>
                    <a:pt x="6323" y="20813"/>
                  </a:lnTo>
                  <a:lnTo>
                    <a:pt x="6625" y="20892"/>
                  </a:lnTo>
                  <a:close/>
                </a:path>
              </a:pathLst>
            </a:custGeom>
            <a:solidFill>
              <a:srgbClr val="FFBE7D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423252" y="4424809"/>
              <a:ext cx="717530" cy="4007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>
                  <a:solidFill>
                    <a:srgbClr val="FF0000"/>
                  </a:solidFill>
                </a:rPr>
                <a:t>cout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9047567" y="3605005"/>
            <a:ext cx="896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hello.exe</a:t>
            </a:r>
            <a:endParaRPr lang="ko-KR" altLang="en-US" sz="1400" dirty="0"/>
          </a:p>
        </p:txBody>
      </p:sp>
      <p:sp>
        <p:nvSpPr>
          <p:cNvPr id="7" name="자유형 6"/>
          <p:cNvSpPr/>
          <p:nvPr/>
        </p:nvSpPr>
        <p:spPr>
          <a:xfrm>
            <a:off x="3417996" y="3585782"/>
            <a:ext cx="2196445" cy="801278"/>
          </a:xfrm>
          <a:custGeom>
            <a:avLst/>
            <a:gdLst>
              <a:gd name="connsiteX0" fmla="*/ 2196445 w 2196445"/>
              <a:gd name="connsiteY0" fmla="*/ 801278 h 801278"/>
              <a:gd name="connsiteX1" fmla="*/ 2149311 w 2196445"/>
              <a:gd name="connsiteY1" fmla="*/ 697583 h 801278"/>
              <a:gd name="connsiteX2" fmla="*/ 2111604 w 2196445"/>
              <a:gd name="connsiteY2" fmla="*/ 641022 h 801278"/>
              <a:gd name="connsiteX3" fmla="*/ 2073897 w 2196445"/>
              <a:gd name="connsiteY3" fmla="*/ 584461 h 801278"/>
              <a:gd name="connsiteX4" fmla="*/ 2026763 w 2196445"/>
              <a:gd name="connsiteY4" fmla="*/ 527901 h 801278"/>
              <a:gd name="connsiteX5" fmla="*/ 1989056 w 2196445"/>
              <a:gd name="connsiteY5" fmla="*/ 490193 h 801278"/>
              <a:gd name="connsiteX6" fmla="*/ 1941922 w 2196445"/>
              <a:gd name="connsiteY6" fmla="*/ 433633 h 801278"/>
              <a:gd name="connsiteX7" fmla="*/ 1932495 w 2196445"/>
              <a:gd name="connsiteY7" fmla="*/ 405352 h 801278"/>
              <a:gd name="connsiteX8" fmla="*/ 1838227 w 2196445"/>
              <a:gd name="connsiteY8" fmla="*/ 301657 h 801278"/>
              <a:gd name="connsiteX9" fmla="*/ 1809947 w 2196445"/>
              <a:gd name="connsiteY9" fmla="*/ 282804 h 801278"/>
              <a:gd name="connsiteX10" fmla="*/ 1781666 w 2196445"/>
              <a:gd name="connsiteY10" fmla="*/ 254523 h 801278"/>
              <a:gd name="connsiteX11" fmla="*/ 1706252 w 2196445"/>
              <a:gd name="connsiteY11" fmla="*/ 216816 h 801278"/>
              <a:gd name="connsiteX12" fmla="*/ 1621410 w 2196445"/>
              <a:gd name="connsiteY12" fmla="*/ 169682 h 801278"/>
              <a:gd name="connsiteX13" fmla="*/ 1574276 w 2196445"/>
              <a:gd name="connsiteY13" fmla="*/ 150829 h 801278"/>
              <a:gd name="connsiteX14" fmla="*/ 1536569 w 2196445"/>
              <a:gd name="connsiteY14" fmla="*/ 131975 h 801278"/>
              <a:gd name="connsiteX15" fmla="*/ 1498862 w 2196445"/>
              <a:gd name="connsiteY15" fmla="*/ 122548 h 801278"/>
              <a:gd name="connsiteX16" fmla="*/ 1414021 w 2196445"/>
              <a:gd name="connsiteY16" fmla="*/ 94268 h 801278"/>
              <a:gd name="connsiteX17" fmla="*/ 1385740 w 2196445"/>
              <a:gd name="connsiteY17" fmla="*/ 84841 h 801278"/>
              <a:gd name="connsiteX18" fmla="*/ 1348033 w 2196445"/>
              <a:gd name="connsiteY18" fmla="*/ 65987 h 801278"/>
              <a:gd name="connsiteX19" fmla="*/ 1310326 w 2196445"/>
              <a:gd name="connsiteY19" fmla="*/ 56560 h 801278"/>
              <a:gd name="connsiteX20" fmla="*/ 1216058 w 2196445"/>
              <a:gd name="connsiteY20" fmla="*/ 18853 h 801278"/>
              <a:gd name="connsiteX21" fmla="*/ 1027522 w 2196445"/>
              <a:gd name="connsiteY21" fmla="*/ 0 h 801278"/>
              <a:gd name="connsiteX22" fmla="*/ 791852 w 2196445"/>
              <a:gd name="connsiteY22" fmla="*/ 9426 h 801278"/>
              <a:gd name="connsiteX23" fmla="*/ 763571 w 2196445"/>
              <a:gd name="connsiteY23" fmla="*/ 18853 h 801278"/>
              <a:gd name="connsiteX24" fmla="*/ 707010 w 2196445"/>
              <a:gd name="connsiteY24" fmla="*/ 28280 h 801278"/>
              <a:gd name="connsiteX25" fmla="*/ 631596 w 2196445"/>
              <a:gd name="connsiteY25" fmla="*/ 56560 h 801278"/>
              <a:gd name="connsiteX26" fmla="*/ 584462 w 2196445"/>
              <a:gd name="connsiteY26" fmla="*/ 75414 h 801278"/>
              <a:gd name="connsiteX27" fmla="*/ 471340 w 2196445"/>
              <a:gd name="connsiteY27" fmla="*/ 113121 h 801278"/>
              <a:gd name="connsiteX28" fmla="*/ 424206 w 2196445"/>
              <a:gd name="connsiteY28" fmla="*/ 131975 h 801278"/>
              <a:gd name="connsiteX29" fmla="*/ 367645 w 2196445"/>
              <a:gd name="connsiteY29" fmla="*/ 150829 h 801278"/>
              <a:gd name="connsiteX30" fmla="*/ 348792 w 2196445"/>
              <a:gd name="connsiteY30" fmla="*/ 179109 h 801278"/>
              <a:gd name="connsiteX31" fmla="*/ 292231 w 2196445"/>
              <a:gd name="connsiteY31" fmla="*/ 235670 h 801278"/>
              <a:gd name="connsiteX32" fmla="*/ 226243 w 2196445"/>
              <a:gd name="connsiteY32" fmla="*/ 311084 h 801278"/>
              <a:gd name="connsiteX33" fmla="*/ 179109 w 2196445"/>
              <a:gd name="connsiteY33" fmla="*/ 377072 h 801278"/>
              <a:gd name="connsiteX34" fmla="*/ 113122 w 2196445"/>
              <a:gd name="connsiteY34" fmla="*/ 461913 h 801278"/>
              <a:gd name="connsiteX35" fmla="*/ 94268 w 2196445"/>
              <a:gd name="connsiteY35" fmla="*/ 509047 h 801278"/>
              <a:gd name="connsiteX36" fmla="*/ 75415 w 2196445"/>
              <a:gd name="connsiteY36" fmla="*/ 537327 h 801278"/>
              <a:gd name="connsiteX37" fmla="*/ 65988 w 2196445"/>
              <a:gd name="connsiteY37" fmla="*/ 565608 h 801278"/>
              <a:gd name="connsiteX38" fmla="*/ 28281 w 2196445"/>
              <a:gd name="connsiteY38" fmla="*/ 622169 h 801278"/>
              <a:gd name="connsiteX39" fmla="*/ 9427 w 2196445"/>
              <a:gd name="connsiteY39" fmla="*/ 678730 h 801278"/>
              <a:gd name="connsiteX40" fmla="*/ 0 w 2196445"/>
              <a:gd name="connsiteY40" fmla="*/ 707010 h 801278"/>
              <a:gd name="connsiteX41" fmla="*/ 28281 w 2196445"/>
              <a:gd name="connsiteY41" fmla="*/ 716437 h 80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196445" h="801278">
                <a:moveTo>
                  <a:pt x="2196445" y="801278"/>
                </a:moveTo>
                <a:cubicBezTo>
                  <a:pt x="2180226" y="760729"/>
                  <a:pt x="2172127" y="736695"/>
                  <a:pt x="2149311" y="697583"/>
                </a:cubicBezTo>
                <a:cubicBezTo>
                  <a:pt x="2137894" y="678010"/>
                  <a:pt x="2124173" y="659876"/>
                  <a:pt x="2111604" y="641022"/>
                </a:cubicBezTo>
                <a:cubicBezTo>
                  <a:pt x="2111602" y="641020"/>
                  <a:pt x="2073898" y="584462"/>
                  <a:pt x="2073897" y="584461"/>
                </a:cubicBezTo>
                <a:cubicBezTo>
                  <a:pt x="1975844" y="486408"/>
                  <a:pt x="2105500" y="619762"/>
                  <a:pt x="2026763" y="527901"/>
                </a:cubicBezTo>
                <a:cubicBezTo>
                  <a:pt x="2015195" y="514405"/>
                  <a:pt x="2000624" y="503689"/>
                  <a:pt x="1989056" y="490193"/>
                </a:cubicBezTo>
                <a:cubicBezTo>
                  <a:pt x="1910319" y="398332"/>
                  <a:pt x="2039975" y="531686"/>
                  <a:pt x="1941922" y="433633"/>
                </a:cubicBezTo>
                <a:cubicBezTo>
                  <a:pt x="1938780" y="424206"/>
                  <a:pt x="1937425" y="413980"/>
                  <a:pt x="1932495" y="405352"/>
                </a:cubicBezTo>
                <a:cubicBezTo>
                  <a:pt x="1915588" y="375764"/>
                  <a:pt x="1855854" y="313408"/>
                  <a:pt x="1838227" y="301657"/>
                </a:cubicBezTo>
                <a:cubicBezTo>
                  <a:pt x="1828800" y="295373"/>
                  <a:pt x="1818650" y="290057"/>
                  <a:pt x="1809947" y="282804"/>
                </a:cubicBezTo>
                <a:cubicBezTo>
                  <a:pt x="1799705" y="274269"/>
                  <a:pt x="1792914" y="261681"/>
                  <a:pt x="1781666" y="254523"/>
                </a:cubicBezTo>
                <a:cubicBezTo>
                  <a:pt x="1757955" y="239434"/>
                  <a:pt x="1729637" y="232405"/>
                  <a:pt x="1706252" y="216816"/>
                </a:cubicBezTo>
                <a:cubicBezTo>
                  <a:pt x="1668116" y="191394"/>
                  <a:pt x="1673807" y="193499"/>
                  <a:pt x="1621410" y="169682"/>
                </a:cubicBezTo>
                <a:cubicBezTo>
                  <a:pt x="1606005" y="162680"/>
                  <a:pt x="1589739" y="157701"/>
                  <a:pt x="1574276" y="150829"/>
                </a:cubicBezTo>
                <a:cubicBezTo>
                  <a:pt x="1561435" y="145122"/>
                  <a:pt x="1549727" y="136909"/>
                  <a:pt x="1536569" y="131975"/>
                </a:cubicBezTo>
                <a:cubicBezTo>
                  <a:pt x="1524438" y="127426"/>
                  <a:pt x="1511245" y="126358"/>
                  <a:pt x="1498862" y="122548"/>
                </a:cubicBezTo>
                <a:cubicBezTo>
                  <a:pt x="1470370" y="113781"/>
                  <a:pt x="1442301" y="103695"/>
                  <a:pt x="1414021" y="94268"/>
                </a:cubicBezTo>
                <a:cubicBezTo>
                  <a:pt x="1404594" y="91126"/>
                  <a:pt x="1394628" y="89285"/>
                  <a:pt x="1385740" y="84841"/>
                </a:cubicBezTo>
                <a:cubicBezTo>
                  <a:pt x="1373171" y="78556"/>
                  <a:pt x="1361191" y="70921"/>
                  <a:pt x="1348033" y="65987"/>
                </a:cubicBezTo>
                <a:cubicBezTo>
                  <a:pt x="1335902" y="61438"/>
                  <a:pt x="1322527" y="60918"/>
                  <a:pt x="1310326" y="56560"/>
                </a:cubicBezTo>
                <a:cubicBezTo>
                  <a:pt x="1278454" y="45177"/>
                  <a:pt x="1249694" y="22590"/>
                  <a:pt x="1216058" y="18853"/>
                </a:cubicBezTo>
                <a:cubicBezTo>
                  <a:pt x="1096722" y="5593"/>
                  <a:pt x="1159555" y="12002"/>
                  <a:pt x="1027522" y="0"/>
                </a:cubicBezTo>
                <a:cubicBezTo>
                  <a:pt x="948965" y="3142"/>
                  <a:pt x="870272" y="3825"/>
                  <a:pt x="791852" y="9426"/>
                </a:cubicBezTo>
                <a:cubicBezTo>
                  <a:pt x="781940" y="10134"/>
                  <a:pt x="773271" y="16697"/>
                  <a:pt x="763571" y="18853"/>
                </a:cubicBezTo>
                <a:cubicBezTo>
                  <a:pt x="744912" y="22999"/>
                  <a:pt x="725864" y="25138"/>
                  <a:pt x="707010" y="28280"/>
                </a:cubicBezTo>
                <a:cubicBezTo>
                  <a:pt x="654166" y="63511"/>
                  <a:pt x="705725" y="34322"/>
                  <a:pt x="631596" y="56560"/>
                </a:cubicBezTo>
                <a:cubicBezTo>
                  <a:pt x="615388" y="61422"/>
                  <a:pt x="600419" y="69782"/>
                  <a:pt x="584462" y="75414"/>
                </a:cubicBezTo>
                <a:cubicBezTo>
                  <a:pt x="546981" y="88643"/>
                  <a:pt x="508244" y="98359"/>
                  <a:pt x="471340" y="113121"/>
                </a:cubicBezTo>
                <a:cubicBezTo>
                  <a:pt x="455629" y="119406"/>
                  <a:pt x="440109" y="126192"/>
                  <a:pt x="424206" y="131975"/>
                </a:cubicBezTo>
                <a:cubicBezTo>
                  <a:pt x="405529" y="138767"/>
                  <a:pt x="367645" y="150829"/>
                  <a:pt x="367645" y="150829"/>
                </a:cubicBezTo>
                <a:cubicBezTo>
                  <a:pt x="361361" y="160256"/>
                  <a:pt x="356319" y="170641"/>
                  <a:pt x="348792" y="179109"/>
                </a:cubicBezTo>
                <a:cubicBezTo>
                  <a:pt x="331078" y="199037"/>
                  <a:pt x="307021" y="213485"/>
                  <a:pt x="292231" y="235670"/>
                </a:cubicBezTo>
                <a:cubicBezTo>
                  <a:pt x="251677" y="296499"/>
                  <a:pt x="299773" y="228362"/>
                  <a:pt x="226243" y="311084"/>
                </a:cubicBezTo>
                <a:cubicBezTo>
                  <a:pt x="195662" y="345488"/>
                  <a:pt x="203435" y="344637"/>
                  <a:pt x="179109" y="377072"/>
                </a:cubicBezTo>
                <a:cubicBezTo>
                  <a:pt x="157613" y="405734"/>
                  <a:pt x="126428" y="428648"/>
                  <a:pt x="113122" y="461913"/>
                </a:cubicBezTo>
                <a:cubicBezTo>
                  <a:pt x="106837" y="477624"/>
                  <a:pt x="101836" y="493912"/>
                  <a:pt x="94268" y="509047"/>
                </a:cubicBezTo>
                <a:cubicBezTo>
                  <a:pt x="89201" y="519180"/>
                  <a:pt x="80482" y="527194"/>
                  <a:pt x="75415" y="537327"/>
                </a:cubicBezTo>
                <a:cubicBezTo>
                  <a:pt x="70971" y="546215"/>
                  <a:pt x="70814" y="556922"/>
                  <a:pt x="65988" y="565608"/>
                </a:cubicBezTo>
                <a:cubicBezTo>
                  <a:pt x="54984" y="585416"/>
                  <a:pt x="35447" y="600673"/>
                  <a:pt x="28281" y="622169"/>
                </a:cubicBezTo>
                <a:lnTo>
                  <a:pt x="9427" y="678730"/>
                </a:lnTo>
                <a:lnTo>
                  <a:pt x="0" y="707010"/>
                </a:lnTo>
                <a:lnTo>
                  <a:pt x="28281" y="716437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4068445" y="5386273"/>
            <a:ext cx="1640264" cy="556210"/>
          </a:xfrm>
          <a:custGeom>
            <a:avLst/>
            <a:gdLst>
              <a:gd name="connsiteX0" fmla="*/ 1640264 w 1640264"/>
              <a:gd name="connsiteY0" fmla="*/ 367674 h 556210"/>
              <a:gd name="connsiteX1" fmla="*/ 1593130 w 1640264"/>
              <a:gd name="connsiteY1" fmla="*/ 386527 h 556210"/>
              <a:gd name="connsiteX2" fmla="*/ 1489435 w 1640264"/>
              <a:gd name="connsiteY2" fmla="*/ 443088 h 556210"/>
              <a:gd name="connsiteX3" fmla="*/ 1461154 w 1640264"/>
              <a:gd name="connsiteY3" fmla="*/ 452515 h 556210"/>
              <a:gd name="connsiteX4" fmla="*/ 1423447 w 1640264"/>
              <a:gd name="connsiteY4" fmla="*/ 461942 h 556210"/>
              <a:gd name="connsiteX5" fmla="*/ 1319752 w 1640264"/>
              <a:gd name="connsiteY5" fmla="*/ 509076 h 556210"/>
              <a:gd name="connsiteX6" fmla="*/ 1263191 w 1640264"/>
              <a:gd name="connsiteY6" fmla="*/ 518502 h 556210"/>
              <a:gd name="connsiteX7" fmla="*/ 1234911 w 1640264"/>
              <a:gd name="connsiteY7" fmla="*/ 527929 h 556210"/>
              <a:gd name="connsiteX8" fmla="*/ 1084082 w 1640264"/>
              <a:gd name="connsiteY8" fmla="*/ 556210 h 556210"/>
              <a:gd name="connsiteX9" fmla="*/ 895546 w 1640264"/>
              <a:gd name="connsiteY9" fmla="*/ 546783 h 556210"/>
              <a:gd name="connsiteX10" fmla="*/ 820132 w 1640264"/>
              <a:gd name="connsiteY10" fmla="*/ 509076 h 556210"/>
              <a:gd name="connsiteX11" fmla="*/ 782424 w 1640264"/>
              <a:gd name="connsiteY11" fmla="*/ 499649 h 556210"/>
              <a:gd name="connsiteX12" fmla="*/ 744717 w 1640264"/>
              <a:gd name="connsiteY12" fmla="*/ 480795 h 556210"/>
              <a:gd name="connsiteX13" fmla="*/ 688156 w 1640264"/>
              <a:gd name="connsiteY13" fmla="*/ 461942 h 556210"/>
              <a:gd name="connsiteX14" fmla="*/ 669303 w 1640264"/>
              <a:gd name="connsiteY14" fmla="*/ 433661 h 556210"/>
              <a:gd name="connsiteX15" fmla="*/ 631595 w 1640264"/>
              <a:gd name="connsiteY15" fmla="*/ 414808 h 556210"/>
              <a:gd name="connsiteX16" fmla="*/ 603315 w 1640264"/>
              <a:gd name="connsiteY16" fmla="*/ 395954 h 556210"/>
              <a:gd name="connsiteX17" fmla="*/ 565608 w 1640264"/>
              <a:gd name="connsiteY17" fmla="*/ 339393 h 556210"/>
              <a:gd name="connsiteX18" fmla="*/ 546754 w 1640264"/>
              <a:gd name="connsiteY18" fmla="*/ 311113 h 556210"/>
              <a:gd name="connsiteX19" fmla="*/ 537327 w 1640264"/>
              <a:gd name="connsiteY19" fmla="*/ 263979 h 556210"/>
              <a:gd name="connsiteX20" fmla="*/ 424206 w 1640264"/>
              <a:gd name="connsiteY20" fmla="*/ 132003 h 556210"/>
              <a:gd name="connsiteX21" fmla="*/ 395925 w 1640264"/>
              <a:gd name="connsiteY21" fmla="*/ 113150 h 556210"/>
              <a:gd name="connsiteX22" fmla="*/ 311084 w 1640264"/>
              <a:gd name="connsiteY22" fmla="*/ 84869 h 556210"/>
              <a:gd name="connsiteX23" fmla="*/ 273377 w 1640264"/>
              <a:gd name="connsiteY23" fmla="*/ 66016 h 556210"/>
              <a:gd name="connsiteX24" fmla="*/ 226243 w 1640264"/>
              <a:gd name="connsiteY24" fmla="*/ 56589 h 556210"/>
              <a:gd name="connsiteX25" fmla="*/ 197963 w 1640264"/>
              <a:gd name="connsiteY25" fmla="*/ 47162 h 556210"/>
              <a:gd name="connsiteX26" fmla="*/ 160255 w 1640264"/>
              <a:gd name="connsiteY26" fmla="*/ 37735 h 556210"/>
              <a:gd name="connsiteX27" fmla="*/ 113121 w 1640264"/>
              <a:gd name="connsiteY27" fmla="*/ 18882 h 556210"/>
              <a:gd name="connsiteX28" fmla="*/ 75414 w 1640264"/>
              <a:gd name="connsiteY28" fmla="*/ 9455 h 556210"/>
              <a:gd name="connsiteX29" fmla="*/ 0 w 1640264"/>
              <a:gd name="connsiteY29" fmla="*/ 28 h 55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640264" h="556210">
                <a:moveTo>
                  <a:pt x="1640264" y="367674"/>
                </a:moveTo>
                <a:cubicBezTo>
                  <a:pt x="1624553" y="373958"/>
                  <a:pt x="1608265" y="378960"/>
                  <a:pt x="1593130" y="386527"/>
                </a:cubicBezTo>
                <a:cubicBezTo>
                  <a:pt x="1545593" y="410295"/>
                  <a:pt x="1532798" y="424503"/>
                  <a:pt x="1489435" y="443088"/>
                </a:cubicBezTo>
                <a:cubicBezTo>
                  <a:pt x="1480302" y="447002"/>
                  <a:pt x="1470709" y="449785"/>
                  <a:pt x="1461154" y="452515"/>
                </a:cubicBezTo>
                <a:cubicBezTo>
                  <a:pt x="1448697" y="456074"/>
                  <a:pt x="1435406" y="456959"/>
                  <a:pt x="1423447" y="461942"/>
                </a:cubicBezTo>
                <a:cubicBezTo>
                  <a:pt x="1391821" y="475119"/>
                  <a:pt x="1356072" y="501005"/>
                  <a:pt x="1319752" y="509076"/>
                </a:cubicBezTo>
                <a:cubicBezTo>
                  <a:pt x="1301093" y="513222"/>
                  <a:pt x="1282045" y="515360"/>
                  <a:pt x="1263191" y="518502"/>
                </a:cubicBezTo>
                <a:cubicBezTo>
                  <a:pt x="1253764" y="521644"/>
                  <a:pt x="1244593" y="525695"/>
                  <a:pt x="1234911" y="527929"/>
                </a:cubicBezTo>
                <a:cubicBezTo>
                  <a:pt x="1176146" y="541491"/>
                  <a:pt x="1139897" y="546907"/>
                  <a:pt x="1084082" y="556210"/>
                </a:cubicBezTo>
                <a:cubicBezTo>
                  <a:pt x="1021237" y="553068"/>
                  <a:pt x="958022" y="554280"/>
                  <a:pt x="895546" y="546783"/>
                </a:cubicBezTo>
                <a:cubicBezTo>
                  <a:pt x="841391" y="540284"/>
                  <a:pt x="860150" y="526226"/>
                  <a:pt x="820132" y="509076"/>
                </a:cubicBezTo>
                <a:cubicBezTo>
                  <a:pt x="808223" y="503972"/>
                  <a:pt x="794993" y="502791"/>
                  <a:pt x="782424" y="499649"/>
                </a:cubicBezTo>
                <a:cubicBezTo>
                  <a:pt x="769855" y="493364"/>
                  <a:pt x="757765" y="486014"/>
                  <a:pt x="744717" y="480795"/>
                </a:cubicBezTo>
                <a:cubicBezTo>
                  <a:pt x="726265" y="473414"/>
                  <a:pt x="688156" y="461942"/>
                  <a:pt x="688156" y="461942"/>
                </a:cubicBezTo>
                <a:cubicBezTo>
                  <a:pt x="681872" y="452515"/>
                  <a:pt x="678007" y="440914"/>
                  <a:pt x="669303" y="433661"/>
                </a:cubicBezTo>
                <a:cubicBezTo>
                  <a:pt x="658507" y="424665"/>
                  <a:pt x="643796" y="421780"/>
                  <a:pt x="631595" y="414808"/>
                </a:cubicBezTo>
                <a:cubicBezTo>
                  <a:pt x="621758" y="409187"/>
                  <a:pt x="612742" y="402239"/>
                  <a:pt x="603315" y="395954"/>
                </a:cubicBezTo>
                <a:lnTo>
                  <a:pt x="565608" y="339393"/>
                </a:lnTo>
                <a:lnTo>
                  <a:pt x="546754" y="311113"/>
                </a:lnTo>
                <a:cubicBezTo>
                  <a:pt x="543612" y="295402"/>
                  <a:pt x="543957" y="278565"/>
                  <a:pt x="537327" y="263979"/>
                </a:cubicBezTo>
                <a:cubicBezTo>
                  <a:pt x="518787" y="223190"/>
                  <a:pt x="454632" y="152286"/>
                  <a:pt x="424206" y="132003"/>
                </a:cubicBezTo>
                <a:cubicBezTo>
                  <a:pt x="414779" y="125719"/>
                  <a:pt x="406383" y="117508"/>
                  <a:pt x="395925" y="113150"/>
                </a:cubicBezTo>
                <a:cubicBezTo>
                  <a:pt x="368408" y="101685"/>
                  <a:pt x="337747" y="98200"/>
                  <a:pt x="311084" y="84869"/>
                </a:cubicBezTo>
                <a:cubicBezTo>
                  <a:pt x="298515" y="78585"/>
                  <a:pt x="286708" y="70460"/>
                  <a:pt x="273377" y="66016"/>
                </a:cubicBezTo>
                <a:cubicBezTo>
                  <a:pt x="258177" y="60949"/>
                  <a:pt x="241787" y="60475"/>
                  <a:pt x="226243" y="56589"/>
                </a:cubicBezTo>
                <a:cubicBezTo>
                  <a:pt x="216603" y="54179"/>
                  <a:pt x="207517" y="49892"/>
                  <a:pt x="197963" y="47162"/>
                </a:cubicBezTo>
                <a:cubicBezTo>
                  <a:pt x="185505" y="43603"/>
                  <a:pt x="172546" y="41832"/>
                  <a:pt x="160255" y="37735"/>
                </a:cubicBezTo>
                <a:cubicBezTo>
                  <a:pt x="144202" y="32384"/>
                  <a:pt x="129174" y="24233"/>
                  <a:pt x="113121" y="18882"/>
                </a:cubicBezTo>
                <a:cubicBezTo>
                  <a:pt x="100830" y="14785"/>
                  <a:pt x="88118" y="11996"/>
                  <a:pt x="75414" y="9455"/>
                </a:cubicBezTo>
                <a:cubicBezTo>
                  <a:pt x="23114" y="-1005"/>
                  <a:pt x="34528" y="28"/>
                  <a:pt x="0" y="28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195482" y="2734352"/>
            <a:ext cx="67075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dirty="0">
                <a:solidFill>
                  <a:srgbClr val="0070C0"/>
                </a:solidFill>
              </a:rPr>
              <a:t>hello.obj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+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en-US" altLang="ko-KR" dirty="0" err="1">
                <a:solidFill>
                  <a:srgbClr val="0070C0"/>
                </a:solidFill>
              </a:rPr>
              <a:t>cout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ko-KR" altLang="en-US" dirty="0">
                <a:solidFill>
                  <a:srgbClr val="0070C0"/>
                </a:solidFill>
              </a:rPr>
              <a:t>객체 </a:t>
            </a:r>
            <a:r>
              <a:rPr lang="en-US" altLang="ko-KR" dirty="0">
                <a:solidFill>
                  <a:srgbClr val="FF0000"/>
                </a:solidFill>
              </a:rPr>
              <a:t>+</a:t>
            </a:r>
            <a:r>
              <a:rPr lang="en-US" altLang="ko-KR" dirty="0">
                <a:solidFill>
                  <a:srgbClr val="0070C0"/>
                </a:solidFill>
              </a:rPr>
              <a:t> &lt;&lt; </a:t>
            </a:r>
            <a:r>
              <a:rPr lang="ko-KR" altLang="en-US" dirty="0">
                <a:solidFill>
                  <a:srgbClr val="0070C0"/>
                </a:solidFill>
              </a:rPr>
              <a:t>연산자 함수 </a:t>
            </a:r>
            <a:r>
              <a:rPr lang="en-US" altLang="ko-KR" dirty="0">
                <a:solidFill>
                  <a:srgbClr val="FF0000"/>
                </a:solidFill>
              </a:rPr>
              <a:t>=&gt;</a:t>
            </a:r>
            <a:r>
              <a:rPr lang="en-US" altLang="ko-KR" dirty="0">
                <a:solidFill>
                  <a:srgbClr val="0070C0"/>
                </a:solidFill>
              </a:rPr>
              <a:t> hello.exe</a:t>
            </a:r>
            <a:r>
              <a:rPr lang="ko-KR" altLang="en-US" dirty="0">
                <a:solidFill>
                  <a:srgbClr val="0070C0"/>
                </a:solidFill>
              </a:rPr>
              <a:t>를 </a:t>
            </a:r>
            <a:r>
              <a:rPr lang="ko-KR" altLang="en-US" dirty="0" err="1">
                <a:solidFill>
                  <a:srgbClr val="0070C0"/>
                </a:solidFill>
              </a:rPr>
              <a:t>만듬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8544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여기서 잠깐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343472" y="2003229"/>
            <a:ext cx="9865096" cy="3600400"/>
          </a:xfrm>
        </p:spPr>
        <p:txBody>
          <a:bodyPr vert="horz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일반적으로 개발자가 작성한 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C++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소스와 이 소스에서 필요한 모든 라이브러리는 </a:t>
            </a:r>
            <a:r>
              <a:rPr lang="ko-KR" altLang="en-US" sz="1800" dirty="0" err="1">
                <a:latin typeface="굴림" panose="020B0600000101010101" pitchFamily="50" charset="-127"/>
                <a:ea typeface="굴림" panose="020B0600000101010101" pitchFamily="50" charset="-127"/>
              </a:rPr>
              <a:t>링킹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 단계에서 완전히 결합되어 하나의 온전한 실행 파일이 만들어지며 실행 시 실행 파일 외에 다른 코드는 필요 없다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하지만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링킹</a:t>
            </a:r>
            <a:r>
              <a:rPr lang="ko-KR" altLang="en-US" sz="18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단계에서 결합하지 않고</a:t>
            </a:r>
            <a:r>
              <a:rPr lang="en-US" altLang="ko-KR" sz="18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실행 중 필요한 순간에 결합하도록 만들어진 라이브러리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가 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DLL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이다</a:t>
            </a:r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DLL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은 실행 파일의 크기를 줄이는 역할과 함께 </a:t>
            </a:r>
            <a:r>
              <a:rPr lang="ko-KR" altLang="en-US" sz="18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여러 응용프로그램이 실행 중에 공유하는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특징이 있다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E106A0-46DB-49FC-A7BB-82FF52142CC6}"/>
              </a:ext>
            </a:extLst>
          </p:cNvPr>
          <p:cNvSpPr txBox="1"/>
          <p:nvPr/>
        </p:nvSpPr>
        <p:spPr>
          <a:xfrm>
            <a:off x="1487488" y="1268760"/>
            <a:ext cx="4536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DLL (Dynamic Linking Library)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673687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실행과 디버깅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847528" y="1124744"/>
            <a:ext cx="7992888" cy="5040560"/>
          </a:xfrm>
        </p:spPr>
        <p:txBody>
          <a:bodyPr vert="horz">
            <a:noAutofit/>
          </a:bodyPr>
          <a:lstStyle/>
          <a:p>
            <a:pPr>
              <a:lnSpc>
                <a:spcPts val="2700"/>
              </a:lnSpc>
              <a:spcBef>
                <a:spcPts val="1200"/>
              </a:spcBef>
            </a:pPr>
            <a:r>
              <a:rPr lang="ko-KR" altLang="en-US" dirty="0"/>
              <a:t>실행 파일은 독립적으로 바로 실행 가능</a:t>
            </a:r>
            <a:endParaRPr lang="en-US" altLang="ko-KR" dirty="0"/>
          </a:p>
          <a:p>
            <a:pPr>
              <a:lnSpc>
                <a:spcPts val="2700"/>
              </a:lnSpc>
              <a:spcBef>
                <a:spcPts val="1200"/>
              </a:spcBef>
              <a:spcAft>
                <a:spcPts val="0"/>
              </a:spcAft>
            </a:pPr>
            <a:r>
              <a:rPr lang="ko-KR" altLang="en-US" dirty="0"/>
              <a:t>실행 중에 발생하는 오류</a:t>
            </a:r>
            <a:endParaRPr lang="en-US" altLang="ko-KR" dirty="0"/>
          </a:p>
          <a:p>
            <a:pPr lvl="1">
              <a:lnSpc>
                <a:spcPts val="2700"/>
              </a:lnSpc>
              <a:spcBef>
                <a:spcPts val="300"/>
              </a:spcBef>
              <a:spcAft>
                <a:spcPts val="0"/>
              </a:spcAft>
            </a:pPr>
            <a:r>
              <a:rPr lang="ko-KR" altLang="en-US" dirty="0"/>
              <a:t>원하는 결과가 나오지 않거나 실행 중에 프로그램의 비정상 종료</a:t>
            </a:r>
            <a:endParaRPr lang="en-US" altLang="ko-KR" dirty="0"/>
          </a:p>
          <a:p>
            <a:pPr>
              <a:lnSpc>
                <a:spcPts val="2700"/>
              </a:lnSpc>
              <a:spcBef>
                <a:spcPts val="1200"/>
              </a:spcBef>
              <a:spcAft>
                <a:spcPts val="0"/>
              </a:spcAft>
            </a:pPr>
            <a:r>
              <a:rPr lang="ko-KR" altLang="en-US" dirty="0"/>
              <a:t>디버깅</a:t>
            </a:r>
            <a:endParaRPr lang="en-US" altLang="ko-KR" dirty="0"/>
          </a:p>
          <a:p>
            <a:pPr lvl="1">
              <a:lnSpc>
                <a:spcPts val="2700"/>
              </a:lnSpc>
              <a:spcBef>
                <a:spcPts val="300"/>
              </a:spcBef>
              <a:spcAft>
                <a:spcPts val="0"/>
              </a:spcAft>
            </a:pPr>
            <a:r>
              <a:rPr lang="ko-KR" altLang="en-US" dirty="0"/>
              <a:t>실행 중에 발생한 오류를 찾는 과정</a:t>
            </a:r>
            <a:endParaRPr lang="en-US" altLang="ko-KR" dirty="0"/>
          </a:p>
          <a:p>
            <a:pPr lvl="1">
              <a:lnSpc>
                <a:spcPts val="2700"/>
              </a:lnSpc>
              <a:spcBef>
                <a:spcPts val="300"/>
              </a:spcBef>
              <a:spcAft>
                <a:spcPts val="0"/>
              </a:spcAft>
            </a:pPr>
            <a:r>
              <a:rPr lang="ko-KR" altLang="en-US" dirty="0" err="1"/>
              <a:t>디버거</a:t>
            </a:r>
            <a:endParaRPr lang="en-US" altLang="ko-KR" dirty="0"/>
          </a:p>
          <a:p>
            <a:pPr lvl="2">
              <a:lnSpc>
                <a:spcPts val="2700"/>
              </a:lnSpc>
              <a:spcBef>
                <a:spcPts val="0"/>
              </a:spcBef>
            </a:pPr>
            <a:r>
              <a:rPr lang="ko-KR" altLang="en-US" dirty="0"/>
              <a:t>디버깅을 도와주는 프로그램</a:t>
            </a:r>
            <a:endParaRPr lang="en-US" altLang="ko-KR" dirty="0"/>
          </a:p>
          <a:p>
            <a:pPr lvl="2">
              <a:lnSpc>
                <a:spcPts val="2700"/>
              </a:lnSpc>
              <a:spcBef>
                <a:spcPts val="0"/>
              </a:spcBef>
            </a:pPr>
            <a:r>
              <a:rPr lang="ko-KR" altLang="en-US" dirty="0"/>
              <a:t>컴파일러를 만드는 회사에서 함께 공급</a:t>
            </a:r>
            <a:endParaRPr lang="en-US" altLang="ko-KR" dirty="0"/>
          </a:p>
          <a:p>
            <a:pPr lvl="1">
              <a:lnSpc>
                <a:spcPts val="2700"/>
              </a:lnSpc>
              <a:spcBef>
                <a:spcPts val="300"/>
              </a:spcBef>
              <a:spcAft>
                <a:spcPts val="0"/>
              </a:spcAft>
            </a:pPr>
            <a:r>
              <a:rPr lang="ko-KR" altLang="en-US" dirty="0"/>
              <a:t>소스 레벨 디버깅</a:t>
            </a:r>
            <a:endParaRPr lang="en-US" altLang="ko-KR" dirty="0"/>
          </a:p>
          <a:p>
            <a:pPr lvl="2">
              <a:lnSpc>
                <a:spcPts val="2700"/>
              </a:lnSpc>
              <a:spcBef>
                <a:spcPts val="0"/>
              </a:spcBef>
            </a:pPr>
            <a:r>
              <a:rPr lang="en-US" altLang="ko-KR" dirty="0"/>
              <a:t>C++ </a:t>
            </a:r>
            <a:r>
              <a:rPr lang="ko-KR" altLang="en-US" dirty="0"/>
              <a:t>소스를 한 라인씩 실행하고 변수 값의 변화를 보면서 오류 발견</a:t>
            </a:r>
            <a:endParaRPr lang="en-US" altLang="ko-KR" dirty="0"/>
          </a:p>
          <a:p>
            <a:pPr lvl="2">
              <a:lnSpc>
                <a:spcPts val="2700"/>
              </a:lnSpc>
              <a:spcBef>
                <a:spcPts val="0"/>
              </a:spcBef>
            </a:pPr>
            <a:r>
              <a:rPr lang="en-US" altLang="ko-KR" dirty="0"/>
              <a:t>Visual Studio</a:t>
            </a:r>
            <a:r>
              <a:rPr lang="ko-KR" altLang="en-US" dirty="0"/>
              <a:t>는 소스 레벨 디버깅 지원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19544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C++</a:t>
            </a:r>
            <a:r>
              <a:rPr lang="ko-KR" altLang="en-US"/>
              <a:t> 표준 라이브러리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919536" y="1196752"/>
            <a:ext cx="8568952" cy="3886640"/>
          </a:xfrm>
        </p:spPr>
        <p:txBody>
          <a:bodyPr vert="horz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C++ </a:t>
            </a:r>
            <a:r>
              <a:rPr lang="ko-KR" altLang="en-US" dirty="0"/>
              <a:t>표준 라이브러리는 </a:t>
            </a:r>
            <a:r>
              <a:rPr lang="en-US" altLang="ko-KR" dirty="0"/>
              <a:t>3 </a:t>
            </a:r>
            <a:r>
              <a:rPr lang="ko-KR" altLang="en-US" dirty="0"/>
              <a:t>개의 그룹으로 구분</a:t>
            </a:r>
            <a:endParaRPr lang="en-US" altLang="ko-KR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ko-KR" dirty="0">
                <a:solidFill>
                  <a:srgbClr val="FF0000"/>
                </a:solidFill>
              </a:rPr>
              <a:t>C </a:t>
            </a:r>
            <a:r>
              <a:rPr lang="ko-KR" altLang="en-US" dirty="0">
                <a:solidFill>
                  <a:srgbClr val="FF0000"/>
                </a:solidFill>
              </a:rPr>
              <a:t>라이브러리</a:t>
            </a:r>
            <a:endParaRPr lang="en-US" altLang="ko-KR" dirty="0">
              <a:solidFill>
                <a:srgbClr val="FF0000"/>
              </a:solidFill>
            </a:endParaRPr>
          </a:p>
          <a:p>
            <a:pPr marL="1074738" lvl="2" indent="-179388">
              <a:lnSpc>
                <a:spcPct val="110000"/>
              </a:lnSpc>
              <a:spcBef>
                <a:spcPts val="0"/>
              </a:spcBef>
            </a:pPr>
            <a:r>
              <a:rPr lang="ko-KR" altLang="en-US" dirty="0"/>
              <a:t>기존 </a:t>
            </a:r>
            <a:r>
              <a:rPr lang="en-US" altLang="ko-KR" dirty="0"/>
              <a:t>C </a:t>
            </a:r>
            <a:r>
              <a:rPr lang="ko-KR" altLang="en-US" dirty="0"/>
              <a:t>표준 라이브러리를 수용</a:t>
            </a:r>
            <a:r>
              <a:rPr lang="en-US" altLang="ko-KR" dirty="0"/>
              <a:t>, C++</a:t>
            </a:r>
            <a:r>
              <a:rPr lang="ko-KR" altLang="en-US" dirty="0"/>
              <a:t>에서 사용할 수 있게 한 함수들</a:t>
            </a:r>
            <a:endParaRPr lang="en-US" altLang="ko-KR" dirty="0"/>
          </a:p>
          <a:p>
            <a:pPr marL="1074738" lvl="2" indent="-179388">
              <a:lnSpc>
                <a:spcPct val="110000"/>
              </a:lnSpc>
              <a:spcBef>
                <a:spcPts val="0"/>
              </a:spcBef>
            </a:pPr>
            <a:r>
              <a:rPr lang="ko-KR" altLang="en-US" dirty="0"/>
              <a:t>이름이 </a:t>
            </a:r>
            <a:r>
              <a:rPr lang="en-US" altLang="ko-KR" dirty="0"/>
              <a:t>c</a:t>
            </a:r>
            <a:r>
              <a:rPr lang="ko-KR" altLang="en-US" dirty="0"/>
              <a:t>로 시작하는 헤더 파일에 선언됨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altLang="ko-KR" dirty="0">
                <a:solidFill>
                  <a:srgbClr val="FF0000"/>
                </a:solidFill>
              </a:rPr>
              <a:t>C++ </a:t>
            </a:r>
            <a:r>
              <a:rPr lang="ko-KR" altLang="en-US" dirty="0">
                <a:solidFill>
                  <a:srgbClr val="FF0000"/>
                </a:solidFill>
              </a:rPr>
              <a:t>입출력 라이브러리</a:t>
            </a:r>
            <a:endParaRPr lang="en-US" altLang="ko-KR" dirty="0">
              <a:solidFill>
                <a:srgbClr val="FF0000"/>
              </a:solidFill>
            </a:endParaRPr>
          </a:p>
          <a:p>
            <a:pPr marL="1074738" lvl="2" indent="-179388">
              <a:lnSpc>
                <a:spcPct val="110000"/>
              </a:lnSpc>
              <a:spcBef>
                <a:spcPts val="0"/>
              </a:spcBef>
            </a:pPr>
            <a:r>
              <a:rPr lang="ko-KR" altLang="en-US" dirty="0"/>
              <a:t>콘솔 및 파일 입출력을 위한 라이브러리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altLang="ko-KR" dirty="0">
                <a:solidFill>
                  <a:srgbClr val="FF0000"/>
                </a:solidFill>
              </a:rPr>
              <a:t>C++ STL</a:t>
            </a:r>
            <a:r>
              <a:rPr lang="en-US" altLang="ko-KR" sz="1600" dirty="0">
                <a:latin typeface="+mj-lt"/>
              </a:rPr>
              <a:t>(Standard </a:t>
            </a:r>
            <a:r>
              <a:rPr lang="en-US" altLang="ko-KR" sz="1600" b="0" i="0" dirty="0">
                <a:solidFill>
                  <a:srgbClr val="4D5156"/>
                </a:solidFill>
                <a:effectLst/>
                <a:latin typeface="+mj-lt"/>
              </a:rPr>
              <a:t>Template Library</a:t>
            </a:r>
            <a:r>
              <a:rPr lang="en-US" altLang="ko-KR" sz="1600" b="0" i="0" dirty="0">
                <a:solidFill>
                  <a:srgbClr val="FF0000"/>
                </a:solidFill>
                <a:effectLst/>
                <a:latin typeface="+mj-lt"/>
              </a:rPr>
              <a:t>)</a:t>
            </a:r>
            <a:r>
              <a:rPr lang="en-US" altLang="ko-KR" sz="1600" dirty="0">
                <a:solidFill>
                  <a:srgbClr val="FF0000"/>
                </a:solidFill>
                <a:latin typeface="+mj-lt"/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라이브러리</a:t>
            </a:r>
            <a:endParaRPr lang="en-US" altLang="ko-KR" dirty="0">
              <a:solidFill>
                <a:srgbClr val="FF0000"/>
              </a:solidFill>
            </a:endParaRPr>
          </a:p>
          <a:p>
            <a:pPr marL="1074738" lvl="2" indent="-179388">
              <a:lnSpc>
                <a:spcPct val="110000"/>
              </a:lnSpc>
              <a:spcBef>
                <a:spcPts val="0"/>
              </a:spcBef>
            </a:pPr>
            <a:r>
              <a:rPr lang="ko-KR" altLang="en-US" dirty="0"/>
              <a:t>제네릭 프로그래밍을 지원하기 위해 템플릿 라이브러리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764821-9C6D-479B-81FC-8362EEC1D8CA}"/>
              </a:ext>
            </a:extLst>
          </p:cNvPr>
          <p:cNvSpPr txBox="1"/>
          <p:nvPr/>
        </p:nvSpPr>
        <p:spPr>
          <a:xfrm>
            <a:off x="2279576" y="4759899"/>
            <a:ext cx="6984776" cy="646986"/>
          </a:xfrm>
          <a:prstGeom prst="wedgeRoundRectCallout">
            <a:avLst>
              <a:gd name="adj1" fmla="val -25473"/>
              <a:gd name="adj2" fmla="val -87977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600" b="0" i="0" dirty="0">
                <a:solidFill>
                  <a:srgbClr val="202124"/>
                </a:solidFill>
                <a:effectLst/>
                <a:latin typeface="Apple SD Gothic Neo"/>
              </a:rPr>
              <a:t>데이터 형식에 의존하지 않고</a:t>
            </a:r>
            <a:r>
              <a:rPr lang="en-US" altLang="ko-KR" sz="1600" b="0" i="0" dirty="0">
                <a:solidFill>
                  <a:srgbClr val="202124"/>
                </a:solidFill>
                <a:effectLst/>
                <a:latin typeface="Apple SD Gothic Neo"/>
              </a:rPr>
              <a:t>, </a:t>
            </a:r>
            <a:r>
              <a:rPr lang="ko-KR" altLang="en-US" sz="1600" b="0" i="0" dirty="0">
                <a:solidFill>
                  <a:srgbClr val="202124"/>
                </a:solidFill>
                <a:effectLst/>
                <a:latin typeface="Apple SD Gothic Neo"/>
              </a:rPr>
              <a:t>하나의 값이 여러 다른 데이터 타입들을 가질 수 있는 기술에 중점을 두어 재사용성을 높일 수 있는 </a:t>
            </a:r>
            <a:r>
              <a:rPr lang="ko-KR" altLang="en-US" sz="1600" b="1" i="0" dirty="0">
                <a:solidFill>
                  <a:srgbClr val="202124"/>
                </a:solidFill>
                <a:effectLst/>
                <a:latin typeface="Apple SD Gothic Neo"/>
              </a:rPr>
              <a:t>프로그래밍</a:t>
            </a:r>
            <a:r>
              <a:rPr lang="ko-KR" altLang="en-US" sz="1600" b="0" i="0" dirty="0">
                <a:solidFill>
                  <a:srgbClr val="202124"/>
                </a:solidFill>
                <a:effectLst/>
                <a:latin typeface="Apple SD Gothic Neo"/>
              </a:rPr>
              <a:t> 방식이다</a:t>
            </a:r>
            <a:r>
              <a:rPr lang="en-US" altLang="ko-KR" sz="1600" b="0" i="0" dirty="0">
                <a:solidFill>
                  <a:srgbClr val="202124"/>
                </a:solidFill>
                <a:effectLst/>
                <a:latin typeface="Apple SD Gothic Neo"/>
              </a:rPr>
              <a:t>.</a:t>
            </a:r>
            <a:endParaRPr lang="ko-KR" altLang="en-US" sz="16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BC01BE8-371A-4C12-8CEA-55FC2EE994AD}"/>
              </a:ext>
            </a:extLst>
          </p:cNvPr>
          <p:cNvCxnSpPr/>
          <p:nvPr/>
        </p:nvCxnSpPr>
        <p:spPr>
          <a:xfrm>
            <a:off x="3071664" y="4467797"/>
            <a:ext cx="187220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1553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1628800"/>
            <a:ext cx="8088002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C++</a:t>
            </a:r>
            <a:r>
              <a:rPr lang="ko-KR" altLang="en-US"/>
              <a:t> 표준 라이브러리</a:t>
            </a:r>
            <a:endParaRPr lang="ko-KR" altLang="en-US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95400" y="2705653"/>
            <a:ext cx="1324345" cy="398091"/>
          </a:xfrm>
          <a:prstGeom prst="wedgeRoundRectCallout">
            <a:avLst>
              <a:gd name="adj1" fmla="val 69274"/>
              <a:gd name="adj2" fmla="val 1995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C </a:t>
            </a:r>
            <a:r>
              <a:rPr lang="ko-KR" altLang="en-US" sz="1000" dirty="0">
                <a:solidFill>
                  <a:schemeClr val="tx1"/>
                </a:solidFill>
              </a:rPr>
              <a:t>라이브러리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8976320" y="1052736"/>
            <a:ext cx="1258593" cy="524301"/>
          </a:xfrm>
          <a:prstGeom prst="wedgeRoundRectCallout">
            <a:avLst>
              <a:gd name="adj1" fmla="val -32038"/>
              <a:gd name="adj2" fmla="val 8620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STL </a:t>
            </a:r>
            <a:r>
              <a:rPr lang="ko-KR" altLang="en-US" sz="1000" dirty="0">
                <a:solidFill>
                  <a:schemeClr val="tx1"/>
                </a:solidFill>
              </a:rPr>
              <a:t>라이브러리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9912424" y="2904699"/>
            <a:ext cx="1762649" cy="524301"/>
          </a:xfrm>
          <a:prstGeom prst="wedgeRoundRectCallout">
            <a:avLst>
              <a:gd name="adj1" fmla="val -63287"/>
              <a:gd name="adj2" fmla="val -3043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C</a:t>
            </a:r>
            <a:r>
              <a:rPr lang="en-US" altLang="ko-KR" sz="1000">
                <a:solidFill>
                  <a:schemeClr val="tx1"/>
                </a:solidFill>
              </a:rPr>
              <a:t>++ </a:t>
            </a:r>
            <a:r>
              <a:rPr lang="ko-KR" altLang="en-US" sz="1000" dirty="0">
                <a:solidFill>
                  <a:schemeClr val="tx1"/>
                </a:solidFill>
              </a:rPr>
              <a:t>입출력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24151552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2279576" y="332656"/>
            <a:ext cx="8153400" cy="679450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chemeClr val="tx1"/>
                </a:solidFill>
              </a:rPr>
              <a:t>Visual Studio </a:t>
            </a:r>
            <a:r>
              <a:rPr lang="ko-KR" altLang="en-US" dirty="0">
                <a:solidFill>
                  <a:schemeClr val="tx1"/>
                </a:solidFill>
              </a:rPr>
              <a:t>시작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640" y="1268760"/>
            <a:ext cx="6552728" cy="4222972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7709938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137193" y="227797"/>
            <a:ext cx="8153400" cy="679450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chemeClr val="tx1"/>
                </a:solidFill>
              </a:rPr>
              <a:t>Visual Studio 2019 Download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69B421-4DB3-43C0-9735-864AAA8DE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208" y="1844824"/>
            <a:ext cx="6538385" cy="40913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331BC2-80BF-40B4-8049-1CBCD931A41C}"/>
              </a:ext>
            </a:extLst>
          </p:cNvPr>
          <p:cNvSpPr txBox="1"/>
          <p:nvPr/>
        </p:nvSpPr>
        <p:spPr>
          <a:xfrm>
            <a:off x="2711624" y="1151083"/>
            <a:ext cx="71190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https://visualstudio.microsoft.com/ko/downloads/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D48DED-4524-4659-A500-84E09E19F796}"/>
              </a:ext>
            </a:extLst>
          </p:cNvPr>
          <p:cNvSpPr/>
          <p:nvPr/>
        </p:nvSpPr>
        <p:spPr>
          <a:xfrm>
            <a:off x="2639616" y="4005064"/>
            <a:ext cx="3888432" cy="215271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1631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137193" y="227797"/>
            <a:ext cx="8153400" cy="679450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chemeClr val="tx1"/>
                </a:solidFill>
              </a:rPr>
              <a:t>Visual Studio </a:t>
            </a:r>
            <a:r>
              <a:rPr lang="ko-KR" altLang="en-US" dirty="0">
                <a:solidFill>
                  <a:schemeClr val="tx1"/>
                </a:solidFill>
              </a:rPr>
              <a:t>설치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AAA277-F318-4F76-A1E7-50011B5C7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42" y="1340768"/>
            <a:ext cx="9492716" cy="476670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C8AFF97-C0F9-46D0-9FC1-CF51093C36A5}"/>
              </a:ext>
            </a:extLst>
          </p:cNvPr>
          <p:cNvSpPr/>
          <p:nvPr/>
        </p:nvSpPr>
        <p:spPr>
          <a:xfrm>
            <a:off x="4439816" y="3640243"/>
            <a:ext cx="3456384" cy="100811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195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3503712" y="109651"/>
            <a:ext cx="410445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2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강의 계획서 </a:t>
            </a:r>
            <a:r>
              <a:rPr lang="en-US" altLang="ko-KR" sz="272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(1</a:t>
            </a:r>
            <a:r>
              <a:rPr lang="ko-KR" altLang="en-US" sz="272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주</a:t>
            </a:r>
            <a:r>
              <a:rPr lang="en-US" altLang="ko-KR" sz="272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~8</a:t>
            </a:r>
            <a:r>
              <a:rPr lang="ko-KR" altLang="en-US" sz="272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주</a:t>
            </a:r>
            <a:r>
              <a:rPr lang="en-US" altLang="ko-KR" sz="272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72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0837B3CB-66B9-4C6F-80E6-F7883BFDEE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426623"/>
              </p:ext>
            </p:extLst>
          </p:nvPr>
        </p:nvGraphicFramePr>
        <p:xfrm>
          <a:off x="1199456" y="908720"/>
          <a:ext cx="10081122" cy="5328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72">
                  <a:extLst>
                    <a:ext uri="{9D8B030D-6E8A-4147-A177-3AD203B41FA5}">
                      <a16:colId xmlns:a16="http://schemas.microsoft.com/office/drawing/2014/main" val="3204886660"/>
                    </a:ext>
                  </a:extLst>
                </a:gridCol>
                <a:gridCol w="2522984">
                  <a:extLst>
                    <a:ext uri="{9D8B030D-6E8A-4147-A177-3AD203B41FA5}">
                      <a16:colId xmlns:a16="http://schemas.microsoft.com/office/drawing/2014/main" val="947993105"/>
                    </a:ext>
                  </a:extLst>
                </a:gridCol>
                <a:gridCol w="5757936">
                  <a:extLst>
                    <a:ext uri="{9D8B030D-6E8A-4147-A177-3AD203B41FA5}">
                      <a16:colId xmlns:a16="http://schemas.microsoft.com/office/drawing/2014/main" val="349470559"/>
                    </a:ext>
                  </a:extLst>
                </a:gridCol>
                <a:gridCol w="1152130">
                  <a:extLst>
                    <a:ext uri="{9D8B030D-6E8A-4147-A177-3AD203B41FA5}">
                      <a16:colId xmlns:a16="http://schemas.microsoft.com/office/drawing/2014/main" val="855161028"/>
                    </a:ext>
                  </a:extLst>
                </a:gridCol>
              </a:tblGrid>
              <a:tr h="4332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목표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0275433"/>
                  </a:ext>
                </a:extLst>
              </a:tr>
              <a:tr h="8629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강의소개 및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C++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강의소개와 평가방법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강의계획에 대하여 설명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C++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프로그램 구성에 대해 알고 편집프로그램인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Visual Studio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를  설치 한 후 간단한 기능과 화면출력 실습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330652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C++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프로그래밍의 기본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C++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차이점과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C++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특징에 대하여 인지하고 기본적인 프로그래밍과 표현식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기본 헤더파일들의 대하여 인식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2735746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클래스와 객체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클래스 만들기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객체 생성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바람직한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C++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프로그램 작성 등 주요 특징을 이해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3264220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객체 포인터와 객체 배열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객체의 동적 생성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객체 포인터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객체의 동적 생성 및 소멸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동적 배열 다루기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this, string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클래스 사례 활용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차 과제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7899167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함수와 참조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복사 생성자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값의 의한 호출의 문제점 이해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참조와 참조에 의한 호출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복사 생성자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9983833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함수 중복과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static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멤버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중복 함수 만들기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중복으로 인한 모호성 이해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디폴트 매개 변수를 가진 함수 만들기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static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멤버 활용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쪽지시험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0519068"/>
                  </a:ext>
                </a:extLst>
              </a:tr>
              <a:tr h="636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프렌드와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연산자 중복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프렌드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개념 이해 및 활용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다양한 연산자 중복과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프렌드가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필요한 연산자 만들기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중간고사를 대비한 단원 총 정리와 예상문제풀이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427696"/>
                  </a:ext>
                </a:extLst>
              </a:tr>
              <a:tr h="420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중간고사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서술형으로 온라인을 통한 퀴즈형태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66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94028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2514600" y="228600"/>
            <a:ext cx="8153400" cy="679450"/>
          </a:xfrm>
        </p:spPr>
        <p:txBody>
          <a:bodyPr vert="horz" anchor="ctr">
            <a:norm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chemeClr val="tx1"/>
                </a:solidFill>
              </a:rPr>
              <a:t>프로젝트 만들기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2351585" y="1052736"/>
            <a:ext cx="7736465" cy="4576316"/>
            <a:chOff x="827584" y="1052736"/>
            <a:chExt cx="7736465" cy="45763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84" y="1052736"/>
              <a:ext cx="7736465" cy="4576316"/>
            </a:xfrm>
            <a:prstGeom prst="rect">
              <a:avLst/>
            </a:prstGeom>
          </p:spPr>
        </p:pic>
        <p:sp>
          <p:nvSpPr>
            <p:cNvPr id="7" name="모서리가 둥근 사각형 설명선 6"/>
            <p:cNvSpPr/>
            <p:nvPr/>
          </p:nvSpPr>
          <p:spPr>
            <a:xfrm>
              <a:off x="1547664" y="3763726"/>
              <a:ext cx="768718" cy="341317"/>
            </a:xfrm>
            <a:prstGeom prst="wedgeRoundRectCallout">
              <a:avLst>
                <a:gd name="adj1" fmla="val 33753"/>
                <a:gd name="adj2" fmla="val 11125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프로젝트 이름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" name="모서리가 둥근 사각형 설명선 10"/>
            <p:cNvSpPr/>
            <p:nvPr/>
          </p:nvSpPr>
          <p:spPr>
            <a:xfrm>
              <a:off x="4716016" y="5013176"/>
              <a:ext cx="1296144" cy="345233"/>
            </a:xfrm>
            <a:prstGeom prst="wedgeRoundRectCallout">
              <a:avLst>
                <a:gd name="adj1" fmla="val 50346"/>
                <a:gd name="adj2" fmla="val -8424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C:\C++\chap1</a:t>
              </a: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</a:rPr>
                <a:t>폴더를 생성한다</a:t>
              </a:r>
              <a:r>
                <a:rPr lang="en-US" altLang="ko-KR" sz="1000" dirty="0">
                  <a:solidFill>
                    <a:schemeClr val="tx1"/>
                  </a:solidFill>
                </a:rPr>
                <a:t>.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모서리가 둥근 사각형 설명선 11"/>
            <p:cNvSpPr/>
            <p:nvPr/>
          </p:nvSpPr>
          <p:spPr>
            <a:xfrm>
              <a:off x="2915816" y="3789040"/>
              <a:ext cx="1592560" cy="316003"/>
            </a:xfrm>
            <a:prstGeom prst="wedgeRoundRectCallout">
              <a:avLst>
                <a:gd name="adj1" fmla="val -79030"/>
                <a:gd name="adj2" fmla="val 12857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C:\C++\chap1\Hello</a:t>
              </a: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</a:rPr>
                <a:t>폴더가 생긴다</a:t>
              </a:r>
              <a:r>
                <a:rPr lang="en-US" altLang="ko-KR" sz="1000" dirty="0">
                  <a:solidFill>
                    <a:schemeClr val="tx1"/>
                  </a:solidFill>
                </a:rPr>
                <a:t>.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0" name="모서리가 둥근 사각형 설명선 9"/>
            <p:cNvSpPr/>
            <p:nvPr/>
          </p:nvSpPr>
          <p:spPr>
            <a:xfrm>
              <a:off x="2915816" y="4509120"/>
              <a:ext cx="902372" cy="216403"/>
            </a:xfrm>
            <a:prstGeom prst="wedgeRoundRectCallout">
              <a:avLst>
                <a:gd name="adj1" fmla="val -76418"/>
                <a:gd name="adj2" fmla="val 1334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솔루션 위치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16831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2495600" y="548680"/>
            <a:ext cx="8153400" cy="679450"/>
          </a:xfrm>
        </p:spPr>
        <p:txBody>
          <a:bodyPr vert="horz" anchor="ctr">
            <a:norm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chemeClr val="tx1"/>
                </a:solidFill>
              </a:rPr>
              <a:t>빈 프로젝트 선택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1641475"/>
            <a:ext cx="4762500" cy="357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008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2487517" y="404664"/>
            <a:ext cx="8153400" cy="679450"/>
          </a:xfrm>
        </p:spPr>
        <p:txBody>
          <a:bodyPr vert="horz" anchor="ctr">
            <a:norm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chemeClr val="tx1"/>
                </a:solidFill>
              </a:rPr>
              <a:t>Hello </a:t>
            </a:r>
            <a:r>
              <a:rPr lang="ko-KR" altLang="en-US" dirty="0">
                <a:solidFill>
                  <a:schemeClr val="tx1"/>
                </a:solidFill>
              </a:rPr>
              <a:t>프로젝트 생성 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517" y="1412776"/>
            <a:ext cx="7366000" cy="4041460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4094642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2514600" y="228600"/>
            <a:ext cx="8153400" cy="679450"/>
          </a:xfrm>
        </p:spPr>
        <p:txBody>
          <a:bodyPr vert="horz" anchor="ctr">
            <a:norm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chemeClr val="tx1"/>
                </a:solidFill>
              </a:rPr>
              <a:t>새 항목 만드는 메뉴 선택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675" y="1196752"/>
            <a:ext cx="6724650" cy="5181600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8312143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2514600" y="228600"/>
            <a:ext cx="8153400" cy="679450"/>
          </a:xfrm>
        </p:spPr>
        <p:txBody>
          <a:bodyPr vert="horz" anchor="ctr">
            <a:norm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chemeClr val="tx1"/>
                </a:solidFill>
              </a:rPr>
              <a:t>hello.cpp </a:t>
            </a:r>
            <a:r>
              <a:rPr lang="ko-KR" altLang="en-US" dirty="0">
                <a:solidFill>
                  <a:schemeClr val="tx1"/>
                </a:solidFill>
              </a:rPr>
              <a:t>소스 파일 생성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2351584" y="1268760"/>
            <a:ext cx="7493000" cy="4305300"/>
            <a:chOff x="827584" y="1268760"/>
            <a:chExt cx="7493000" cy="430530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84" y="1268760"/>
              <a:ext cx="7493000" cy="4305300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sp>
          <p:nvSpPr>
            <p:cNvPr id="6" name="모서리가 둥근 사각형 설명선 5"/>
            <p:cNvSpPr/>
            <p:nvPr/>
          </p:nvSpPr>
          <p:spPr>
            <a:xfrm>
              <a:off x="1389822" y="4085368"/>
              <a:ext cx="1171407" cy="341317"/>
            </a:xfrm>
            <a:prstGeom prst="wedgeRoundRectCallout">
              <a:avLst>
                <a:gd name="adj1" fmla="val 23985"/>
                <a:gd name="adj2" fmla="val 14715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C++ </a:t>
              </a:r>
              <a:r>
                <a:rPr lang="ko-KR" altLang="en-US" sz="1000" dirty="0">
                  <a:solidFill>
                    <a:schemeClr val="tx1"/>
                  </a:solidFill>
                </a:rPr>
                <a:t>소스 파일 이름 입력</a:t>
              </a:r>
            </a:p>
          </p:txBody>
        </p:sp>
        <p:sp>
          <p:nvSpPr>
            <p:cNvPr id="7" name="모서리가 둥근 사각형 설명선 6"/>
            <p:cNvSpPr/>
            <p:nvPr/>
          </p:nvSpPr>
          <p:spPr>
            <a:xfrm>
              <a:off x="1975526" y="1772816"/>
              <a:ext cx="796274" cy="341317"/>
            </a:xfrm>
            <a:prstGeom prst="wedgeRoundRectCallout">
              <a:avLst>
                <a:gd name="adj1" fmla="val -84194"/>
                <a:gd name="adj2" fmla="val 3092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Visual C++ </a:t>
              </a:r>
              <a:r>
                <a:rPr lang="ko-KR" altLang="en-US" sz="1000" dirty="0">
                  <a:solidFill>
                    <a:schemeClr val="tx1"/>
                  </a:solidFill>
                </a:rPr>
                <a:t>선택</a:t>
              </a:r>
            </a:p>
          </p:txBody>
        </p:sp>
        <p:sp>
          <p:nvSpPr>
            <p:cNvPr id="8" name="모서리가 둥근 사각형 설명선 7"/>
            <p:cNvSpPr/>
            <p:nvPr/>
          </p:nvSpPr>
          <p:spPr>
            <a:xfrm>
              <a:off x="3559790" y="4149080"/>
              <a:ext cx="936103" cy="341317"/>
            </a:xfrm>
            <a:prstGeom prst="wedgeRoundRectCallout">
              <a:avLst>
                <a:gd name="adj1" fmla="val -71780"/>
                <a:gd name="adj2" fmla="val 21896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hello.cpp</a:t>
              </a:r>
              <a:r>
                <a:rPr lang="ko-KR" altLang="en-US" sz="1000" dirty="0">
                  <a:solidFill>
                    <a:schemeClr val="tx1"/>
                  </a:solidFill>
                </a:rPr>
                <a:t>가 생기는 폴더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59400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800" y="1124745"/>
            <a:ext cx="7357271" cy="4508847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5" name="제목 4"/>
          <p:cNvSpPr>
            <a:spLocks noGrp="1"/>
          </p:cNvSpPr>
          <p:nvPr>
            <p:ph type="title" idx="4294967295"/>
          </p:nvPr>
        </p:nvSpPr>
        <p:spPr>
          <a:xfrm>
            <a:off x="2514600" y="228600"/>
            <a:ext cx="8153400" cy="679450"/>
          </a:xfrm>
        </p:spPr>
        <p:txBody>
          <a:bodyPr vert="horz" anchor="ctr">
            <a:norm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chemeClr val="tx1"/>
                </a:solidFill>
              </a:rPr>
              <a:t>hello.cpp </a:t>
            </a:r>
            <a:r>
              <a:rPr lang="ko-KR" altLang="en-US" dirty="0">
                <a:solidFill>
                  <a:schemeClr val="tx1"/>
                </a:solidFill>
              </a:rPr>
              <a:t>파일이 생성된 초기 모습</a:t>
            </a: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4151784" y="4581129"/>
            <a:ext cx="1008112" cy="341317"/>
          </a:xfrm>
          <a:prstGeom prst="wedgeRoundRectCallout">
            <a:avLst>
              <a:gd name="adj1" fmla="val -63168"/>
              <a:gd name="adj2" fmla="val -9034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빈 </a:t>
            </a:r>
            <a:r>
              <a:rPr lang="en-US" altLang="ko-KR" sz="1000" dirty="0">
                <a:solidFill>
                  <a:schemeClr val="tx1"/>
                </a:solidFill>
              </a:rPr>
              <a:t>hello.cpp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파일 생성</a:t>
            </a:r>
          </a:p>
        </p:txBody>
      </p:sp>
    </p:spTree>
    <p:extLst>
      <p:ext uri="{BB962C8B-B14F-4D97-AF65-F5344CB8AC3E}">
        <p14:creationId xmlns:p14="http://schemas.microsoft.com/office/powerpoint/2010/main" val="19075729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2514600" y="228600"/>
            <a:ext cx="8153400" cy="679450"/>
          </a:xfrm>
        </p:spPr>
        <p:txBody>
          <a:bodyPr vert="horz" anchor="ctr">
            <a:norm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chemeClr val="tx1"/>
                </a:solidFill>
              </a:rPr>
              <a:t>hello.cpp </a:t>
            </a:r>
            <a:r>
              <a:rPr lang="ko-KR" altLang="en-US" dirty="0">
                <a:solidFill>
                  <a:schemeClr val="tx1"/>
                </a:solidFill>
              </a:rPr>
              <a:t>작성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2279577" y="1196753"/>
            <a:ext cx="8060473" cy="4580855"/>
            <a:chOff x="827584" y="1052736"/>
            <a:chExt cx="8060473" cy="458085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84" y="1052736"/>
              <a:ext cx="7474770" cy="4580855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sp>
          <p:nvSpPr>
            <p:cNvPr id="6" name="모서리가 둥근 사각형 설명선 5"/>
            <p:cNvSpPr/>
            <p:nvPr/>
          </p:nvSpPr>
          <p:spPr>
            <a:xfrm>
              <a:off x="7716650" y="3789040"/>
              <a:ext cx="1171407" cy="341317"/>
            </a:xfrm>
            <a:prstGeom prst="wedgeRoundRectCallout">
              <a:avLst>
                <a:gd name="adj1" fmla="val -97210"/>
                <a:gd name="adj2" fmla="val -3412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프로그램 작성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27964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2514600" y="228600"/>
            <a:ext cx="8153400" cy="679450"/>
          </a:xfrm>
        </p:spPr>
        <p:txBody>
          <a:bodyPr vert="horz" anchor="ctr">
            <a:norm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chemeClr val="tx1"/>
                </a:solidFill>
              </a:rPr>
              <a:t>솔루션 탐색기에서 컴파일 메뉴 선택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2733675" y="1120775"/>
            <a:ext cx="6724650" cy="4616450"/>
            <a:chOff x="1209675" y="1120775"/>
            <a:chExt cx="6724650" cy="461645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75" y="1120775"/>
              <a:ext cx="6724650" cy="4616450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sp>
          <p:nvSpPr>
            <p:cNvPr id="5" name="모서리가 둥근 사각형 설명선 4"/>
            <p:cNvSpPr/>
            <p:nvPr/>
          </p:nvSpPr>
          <p:spPr>
            <a:xfrm>
              <a:off x="5940152" y="4581128"/>
              <a:ext cx="1253054" cy="504056"/>
            </a:xfrm>
            <a:prstGeom prst="wedgeRoundRectCallout">
              <a:avLst>
                <a:gd name="adj1" fmla="val -77835"/>
                <a:gd name="adj2" fmla="val 5918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hello.cpp </a:t>
              </a:r>
              <a:r>
                <a:rPr lang="ko-KR" altLang="en-US" sz="1000" dirty="0">
                  <a:solidFill>
                    <a:schemeClr val="tx1"/>
                  </a:solidFill>
                </a:rPr>
                <a:t>컴파일</a:t>
              </a:r>
              <a:r>
                <a:rPr lang="en-US" altLang="ko-KR" sz="1000" dirty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컴파일만 수행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04439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 idx="4294967295"/>
          </p:nvPr>
        </p:nvSpPr>
        <p:spPr>
          <a:xfrm>
            <a:off x="2514600" y="228601"/>
            <a:ext cx="8153400" cy="752475"/>
          </a:xfrm>
        </p:spPr>
        <p:txBody>
          <a:bodyPr vert="horz" anchor="ctr">
            <a:norm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chemeClr val="tx1"/>
                </a:solidFill>
              </a:rPr>
              <a:t>Hello </a:t>
            </a:r>
            <a:r>
              <a:rPr lang="ko-KR" altLang="en-US" dirty="0">
                <a:solidFill>
                  <a:schemeClr val="tx1"/>
                </a:solidFill>
              </a:rPr>
              <a:t>프로젝트의 </a:t>
            </a:r>
            <a:r>
              <a:rPr lang="ko-KR" altLang="en-US" err="1">
                <a:solidFill>
                  <a:schemeClr val="tx1"/>
                </a:solidFill>
              </a:rPr>
              <a:t>빌드로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Hello.exe </a:t>
            </a:r>
            <a:r>
              <a:rPr lang="ko-KR" altLang="en-US" dirty="0">
                <a:solidFill>
                  <a:schemeClr val="tx1"/>
                </a:solidFill>
              </a:rPr>
              <a:t>생성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2711624" y="1035050"/>
            <a:ext cx="6724650" cy="5213350"/>
            <a:chOff x="1187624" y="1035050"/>
            <a:chExt cx="6724650" cy="521335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624" y="1035050"/>
              <a:ext cx="6724650" cy="5213350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sp>
          <p:nvSpPr>
            <p:cNvPr id="5" name="모서리가 둥근 사각형 설명선 4"/>
            <p:cNvSpPr/>
            <p:nvPr/>
          </p:nvSpPr>
          <p:spPr>
            <a:xfrm>
              <a:off x="5461281" y="3429000"/>
              <a:ext cx="1872208" cy="420814"/>
            </a:xfrm>
            <a:prstGeom prst="wedgeRoundRectCallout">
              <a:avLst>
                <a:gd name="adj1" fmla="val -62191"/>
                <a:gd name="adj2" fmla="val -9546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err="1">
                  <a:solidFill>
                    <a:schemeClr val="tx1"/>
                  </a:solidFill>
                </a:rPr>
                <a:t>빌드</a:t>
              </a:r>
              <a:r>
                <a:rPr lang="ko-KR" altLang="en-US" sz="1000" dirty="0">
                  <a:solidFill>
                    <a:schemeClr val="tx1"/>
                  </a:solidFill>
                </a:rPr>
                <a:t> 메뉴를 선택하면</a:t>
              </a:r>
              <a:r>
                <a:rPr lang="en-US" altLang="ko-KR" sz="1000" dirty="0">
                  <a:solidFill>
                    <a:schemeClr val="tx1"/>
                  </a:solidFill>
                </a:rPr>
                <a:t>,</a:t>
              </a:r>
              <a:r>
                <a:rPr lang="ko-KR" altLang="en-US" sz="1000" dirty="0">
                  <a:solidFill>
                    <a:schemeClr val="tx1"/>
                  </a:solidFill>
                </a:rPr>
                <a:t> 컴파일과 링크 후 </a:t>
              </a:r>
              <a:r>
                <a:rPr lang="en-US" altLang="ko-KR" sz="1000" dirty="0">
                  <a:solidFill>
                    <a:schemeClr val="tx1"/>
                  </a:solidFill>
                </a:rPr>
                <a:t>Hello.exe </a:t>
              </a:r>
              <a:r>
                <a:rPr lang="ko-KR" altLang="en-US" sz="1000" dirty="0">
                  <a:solidFill>
                    <a:schemeClr val="tx1"/>
                  </a:solidFill>
                </a:rPr>
                <a:t>생성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17834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856" y="1412777"/>
            <a:ext cx="4686300" cy="49625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199456" y="332656"/>
            <a:ext cx="10153128" cy="824136"/>
          </a:xfrm>
        </p:spPr>
        <p:txBody>
          <a:bodyPr vert="horz" anchor="ctr">
            <a:no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ko-KR" sz="2400" dirty="0">
                <a:solidFill>
                  <a:schemeClr val="tx1"/>
                </a:solidFill>
                <a:effectLst/>
              </a:rPr>
              <a:t>Ctrl+F5(</a:t>
            </a:r>
            <a:r>
              <a:rPr lang="ko-KR" altLang="en-US" sz="2400" dirty="0">
                <a:solidFill>
                  <a:schemeClr val="tx1"/>
                </a:solidFill>
                <a:effectLst/>
              </a:rPr>
              <a:t>디버깅하지 않고 </a:t>
            </a:r>
            <a:r>
              <a:rPr lang="ko-KR" altLang="en-US" sz="2400">
                <a:solidFill>
                  <a:schemeClr val="tx1"/>
                </a:solidFill>
                <a:effectLst/>
              </a:rPr>
              <a:t>실행하기 메뉴</a:t>
            </a:r>
            <a:r>
              <a:rPr lang="en-US" altLang="ko-KR" sz="2400" dirty="0">
                <a:solidFill>
                  <a:schemeClr val="tx1"/>
                </a:solidFill>
                <a:effectLst/>
              </a:rPr>
              <a:t>)</a:t>
            </a:r>
            <a:r>
              <a:rPr lang="ko-KR" altLang="en-US" sz="2400" dirty="0">
                <a:solidFill>
                  <a:schemeClr val="tx1"/>
                </a:solidFill>
                <a:effectLst/>
              </a:rPr>
              <a:t>로 실행할 때 </a:t>
            </a:r>
            <a:r>
              <a:rPr lang="ko-KR" altLang="en-US" sz="2400" dirty="0" err="1">
                <a:solidFill>
                  <a:schemeClr val="tx1"/>
                </a:solidFill>
                <a:effectLst/>
              </a:rPr>
              <a:t>빌드를</a:t>
            </a:r>
            <a:r>
              <a:rPr lang="ko-KR" altLang="en-US" sz="2400" dirty="0">
                <a:solidFill>
                  <a:schemeClr val="tx1"/>
                </a:solidFill>
                <a:effectLst/>
              </a:rPr>
              <a:t> 묻는 창</a:t>
            </a: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2620110" y="3645024"/>
            <a:ext cx="1747471" cy="720080"/>
          </a:xfrm>
          <a:prstGeom prst="wedgeRoundRectCallout">
            <a:avLst>
              <a:gd name="adj1" fmla="val 78274"/>
              <a:gd name="adj2" fmla="val -789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소스가 수정되어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빌드</a:t>
            </a:r>
            <a:r>
              <a:rPr lang="ko-KR" altLang="en-US" sz="1000" dirty="0">
                <a:solidFill>
                  <a:schemeClr val="tx1"/>
                </a:solidFill>
              </a:rPr>
              <a:t> 되지  않은 상태에서</a:t>
            </a:r>
            <a:r>
              <a:rPr lang="en-US" altLang="ko-KR" sz="10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실행을 요청하는 경우에 출력되는 창</a:t>
            </a:r>
          </a:p>
        </p:txBody>
      </p:sp>
    </p:spTree>
    <p:extLst>
      <p:ext uri="{BB962C8B-B14F-4D97-AF65-F5344CB8AC3E}">
        <p14:creationId xmlns:p14="http://schemas.microsoft.com/office/powerpoint/2010/main" val="3262534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3503712" y="109651"/>
            <a:ext cx="410445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2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강의 계획서 </a:t>
            </a:r>
            <a:r>
              <a:rPr lang="en-US" altLang="ko-KR" sz="272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(9</a:t>
            </a:r>
            <a:r>
              <a:rPr lang="ko-KR" altLang="en-US" sz="272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주</a:t>
            </a:r>
            <a:r>
              <a:rPr lang="en-US" altLang="ko-KR" sz="272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~15</a:t>
            </a:r>
            <a:r>
              <a:rPr lang="ko-KR" altLang="en-US" sz="272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주</a:t>
            </a:r>
            <a:r>
              <a:rPr lang="en-US" altLang="ko-KR" sz="272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72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0837B3CB-66B9-4C6F-80E6-F7883BFDEE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714984"/>
              </p:ext>
            </p:extLst>
          </p:nvPr>
        </p:nvGraphicFramePr>
        <p:xfrm>
          <a:off x="1127448" y="1052736"/>
          <a:ext cx="10081122" cy="504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72">
                  <a:extLst>
                    <a:ext uri="{9D8B030D-6E8A-4147-A177-3AD203B41FA5}">
                      <a16:colId xmlns:a16="http://schemas.microsoft.com/office/drawing/2014/main" val="3204886660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947993105"/>
                    </a:ext>
                  </a:extLst>
                </a:gridCol>
                <a:gridCol w="5544616">
                  <a:extLst>
                    <a:ext uri="{9D8B030D-6E8A-4147-A177-3AD203B41FA5}">
                      <a16:colId xmlns:a16="http://schemas.microsoft.com/office/drawing/2014/main" val="349470559"/>
                    </a:ext>
                  </a:extLst>
                </a:gridCol>
                <a:gridCol w="1008114">
                  <a:extLst>
                    <a:ext uri="{9D8B030D-6E8A-4147-A177-3AD203B41FA5}">
                      <a16:colId xmlns:a16="http://schemas.microsoft.com/office/drawing/2014/main" val="855161028"/>
                    </a:ext>
                  </a:extLst>
                </a:gridCol>
              </a:tblGrid>
              <a:tr h="4332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목표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0275433"/>
                  </a:ext>
                </a:extLst>
              </a:tr>
              <a:tr h="5748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상속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상속 만들기와 파생 클래스의 객체 이해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다중 상속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가상 상속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330652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가상 함수와 추상 클래스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가상함수와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오버라이딩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동적 바인딩 이해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추상 클래스를 이용하는 프로그래밍 연습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쪽지시험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2735746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탬플릿과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표준탬플릿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라이브러리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(STL)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일반화의 개념 이해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템플릿 함수와 클래스 만들기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간단한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STL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라이브러리 활용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auto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와 람다 기초 이해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3264220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C++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입출력 시스템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스트림 입출력에 대한 이해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문자 입출력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포맷 입출력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사용자 삽입 연산자의 추출 연산자 만들기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사용자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조작자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만들기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차 과제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7899167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C++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파일 입출력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텍스트 파일과 바이너리 파일에 대한 이해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파일 읽기 및 쓰기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스트림상태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이해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임의 접근으로 파일 입출력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9983833"/>
                  </a:ext>
                </a:extLst>
              </a:tr>
              <a:tr h="70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예외 처리와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언어와의 링크 지정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실행 오류와 오류 처리 방법 이해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예외 처리 코드 작성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C++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에서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코드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링킹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이해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기말고사를 위한 전체 요약과 예상문제 풀이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0519068"/>
                  </a:ext>
                </a:extLst>
              </a:tr>
              <a:tr h="636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기말고사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실기형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문제 해결능력 테스트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427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5137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2514600" y="228600"/>
            <a:ext cx="8153400" cy="679450"/>
          </a:xfrm>
        </p:spPr>
        <p:txBody>
          <a:bodyPr vert="horz" anchor="ctr">
            <a:norm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chemeClr val="tx1"/>
                </a:solidFill>
              </a:rPr>
              <a:t>Hello </a:t>
            </a:r>
            <a:r>
              <a:rPr lang="ko-KR" altLang="en-US" dirty="0">
                <a:solidFill>
                  <a:schemeClr val="tx1"/>
                </a:solidFill>
              </a:rPr>
              <a:t>프로젝트가 실행되는 화면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2711623" y="1124744"/>
            <a:ext cx="7504619" cy="5544684"/>
            <a:chOff x="1020929" y="908050"/>
            <a:chExt cx="7671314" cy="576137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0929" y="908050"/>
              <a:ext cx="6724650" cy="5213350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sp>
          <p:nvSpPr>
            <p:cNvPr id="7" name="모서리가 둥근 사각형 설명선 6"/>
            <p:cNvSpPr/>
            <p:nvPr/>
          </p:nvSpPr>
          <p:spPr>
            <a:xfrm>
              <a:off x="4860032" y="4725144"/>
              <a:ext cx="1171407" cy="576064"/>
            </a:xfrm>
            <a:prstGeom prst="wedgeRoundRectCallout">
              <a:avLst>
                <a:gd name="adj1" fmla="val -130029"/>
                <a:gd name="adj2" fmla="val 6917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Hello </a:t>
              </a:r>
              <a:r>
                <a:rPr lang="ko-KR" altLang="en-US" sz="1000" dirty="0">
                  <a:solidFill>
                    <a:schemeClr val="tx1"/>
                  </a:solidFill>
                </a:rPr>
                <a:t>프로젝트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 err="1">
                  <a:solidFill>
                    <a:schemeClr val="tx1"/>
                  </a:solidFill>
                </a:rPr>
                <a:t>빌드</a:t>
              </a:r>
              <a:r>
                <a:rPr lang="ko-KR" altLang="en-US" sz="1000" dirty="0">
                  <a:solidFill>
                    <a:schemeClr val="tx1"/>
                  </a:solidFill>
                </a:rPr>
                <a:t> 성공</a:t>
              </a:r>
              <a:r>
                <a:rPr lang="en-US" altLang="ko-KR" sz="1000" dirty="0">
                  <a:solidFill>
                    <a:schemeClr val="tx1"/>
                  </a:solidFill>
                </a:rPr>
                <a:t>.</a:t>
              </a: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Hello.exe </a:t>
              </a:r>
              <a:r>
                <a:rPr lang="ko-KR" altLang="en-US" sz="1000" dirty="0">
                  <a:solidFill>
                    <a:schemeClr val="tx1"/>
                  </a:solidFill>
                </a:rPr>
                <a:t>생성</a:t>
              </a: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5733256"/>
              <a:ext cx="4120243" cy="936171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7721409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 idx="4294967295"/>
          </p:nvPr>
        </p:nvSpPr>
        <p:spPr>
          <a:xfrm>
            <a:off x="263352" y="2369600"/>
            <a:ext cx="2304256" cy="1880372"/>
          </a:xfrm>
        </p:spPr>
        <p:txBody>
          <a:bodyPr anchor="ctr">
            <a:noAutofit/>
          </a:bodyPr>
          <a:lstStyle/>
          <a:p>
            <a:r>
              <a:rPr lang="en-US" altLang="ko-KR" sz="6000" dirty="0">
                <a:solidFill>
                  <a:schemeClr val="tx1"/>
                </a:solidFill>
              </a:rPr>
              <a:t>1-2</a:t>
            </a:r>
            <a:r>
              <a:rPr lang="ko-KR" altLang="en-US" sz="6000" dirty="0">
                <a:solidFill>
                  <a:schemeClr val="tx1"/>
                </a:solidFill>
              </a:rPr>
              <a:t>강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sz="quarter" idx="4294967295"/>
          </p:nvPr>
        </p:nvSpPr>
        <p:spPr>
          <a:xfrm>
            <a:off x="4322916" y="1340768"/>
            <a:ext cx="6890702" cy="5040313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altLang="ko-KR" dirty="0"/>
              <a:t>C++ </a:t>
            </a:r>
            <a:r>
              <a:rPr lang="ko-KR" altLang="en-US" dirty="0"/>
              <a:t>프로그램의 기본 요소를 이해한다</a:t>
            </a:r>
            <a:r>
              <a:rPr lang="en-US" altLang="ko-KR" dirty="0"/>
              <a:t>.</a:t>
            </a:r>
          </a:p>
          <a:p>
            <a:pPr marL="514350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altLang="ko-KR" dirty="0"/>
              <a:t>namespace</a:t>
            </a:r>
            <a:r>
              <a:rPr lang="ko-KR" altLang="en-US" dirty="0"/>
              <a:t>와 </a:t>
            </a:r>
            <a:r>
              <a:rPr lang="en-US" altLang="ko-KR" dirty="0"/>
              <a:t>std:: </a:t>
            </a:r>
            <a:r>
              <a:rPr lang="ko-KR" altLang="en-US" dirty="0"/>
              <a:t>등 이름 공간을 사용할 수 있다</a:t>
            </a:r>
            <a:r>
              <a:rPr lang="en-US" altLang="ko-KR" dirty="0"/>
              <a:t>.</a:t>
            </a:r>
          </a:p>
          <a:p>
            <a:pPr marL="514350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ko-KR" altLang="en-US" dirty="0"/>
              <a:t>키 입력 받는 방법을 안다</a:t>
            </a:r>
            <a:r>
              <a:rPr lang="en-US" altLang="ko-KR" dirty="0"/>
              <a:t>.</a:t>
            </a:r>
          </a:p>
          <a:p>
            <a:pPr marL="514350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ko-KR" altLang="en-US" dirty="0"/>
              <a:t>문자열을 입력 받는 방법을 안다</a:t>
            </a:r>
            <a:r>
              <a:rPr lang="en-US" altLang="ko-KR" dirty="0"/>
              <a:t>.</a:t>
            </a:r>
          </a:p>
          <a:p>
            <a:pPr marL="514350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ko-KR" altLang="en-US" dirty="0"/>
              <a:t>간단한 </a:t>
            </a:r>
            <a:r>
              <a:rPr lang="en-US" altLang="ko-KR" dirty="0"/>
              <a:t>C++ </a:t>
            </a:r>
            <a:r>
              <a:rPr lang="ko-KR" altLang="en-US" dirty="0"/>
              <a:t>프로그램을 작성할 수 있다</a:t>
            </a:r>
            <a:r>
              <a:rPr lang="en-US" altLang="ko-KR" dirty="0"/>
              <a:t>.</a:t>
            </a:r>
          </a:p>
          <a:p>
            <a:pPr marL="514350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altLang="ko-KR" dirty="0"/>
              <a:t>#include &lt;iostream&gt;</a:t>
            </a:r>
            <a:r>
              <a:rPr lang="ko-KR" altLang="en-US" dirty="0"/>
              <a:t>의 실체에 대해 이해한다</a:t>
            </a:r>
            <a:r>
              <a:rPr lang="en-US" altLang="ko-KR" dirty="0"/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6AC5238-2DC0-436A-875A-3E09CE416BED}"/>
              </a:ext>
            </a:extLst>
          </p:cNvPr>
          <p:cNvGrpSpPr/>
          <p:nvPr/>
        </p:nvGrpSpPr>
        <p:grpSpPr>
          <a:xfrm rot="1833758">
            <a:off x="-1547054" y="610482"/>
            <a:ext cx="5400600" cy="5400600"/>
            <a:chOff x="-549681" y="1640821"/>
            <a:chExt cx="5400600" cy="5400600"/>
          </a:xfrm>
        </p:grpSpPr>
        <p:sp>
          <p:nvSpPr>
            <p:cNvPr id="4" name="막힌 원호 3">
              <a:extLst>
                <a:ext uri="{FF2B5EF4-FFF2-40B4-BE49-F238E27FC236}">
                  <a16:creationId xmlns:a16="http://schemas.microsoft.com/office/drawing/2014/main" id="{7CBB0D21-A5B4-4F3A-BCBD-009E8CCB4E89}"/>
                </a:ext>
              </a:extLst>
            </p:cNvPr>
            <p:cNvSpPr/>
            <p:nvPr/>
          </p:nvSpPr>
          <p:spPr>
            <a:xfrm rot="5973814">
              <a:off x="-549681" y="1640821"/>
              <a:ext cx="5400600" cy="5400600"/>
            </a:xfrm>
            <a:prstGeom prst="blockArc">
              <a:avLst>
                <a:gd name="adj1" fmla="val 6765046"/>
                <a:gd name="adj2" fmla="val 20877138"/>
                <a:gd name="adj3" fmla="val 154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막힌 원호 6">
              <a:extLst>
                <a:ext uri="{FF2B5EF4-FFF2-40B4-BE49-F238E27FC236}">
                  <a16:creationId xmlns:a16="http://schemas.microsoft.com/office/drawing/2014/main" id="{98430292-2A3A-4B62-B156-5BB490AACC85}"/>
                </a:ext>
              </a:extLst>
            </p:cNvPr>
            <p:cNvSpPr/>
            <p:nvPr/>
          </p:nvSpPr>
          <p:spPr>
            <a:xfrm rot="5973814">
              <a:off x="-435744" y="1753601"/>
              <a:ext cx="5172727" cy="5172727"/>
            </a:xfrm>
            <a:prstGeom prst="blockArc">
              <a:avLst>
                <a:gd name="adj1" fmla="val 6765046"/>
                <a:gd name="adj2" fmla="val 20877138"/>
                <a:gd name="adj3" fmla="val 1547"/>
              </a:avLst>
            </a:prstGeom>
            <a:solidFill>
              <a:srgbClr val="BCEB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5910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주석문과 </a:t>
            </a:r>
            <a:r>
              <a:rPr lang="en-US" altLang="ko-KR" dirty="0"/>
              <a:t>main() </a:t>
            </a:r>
            <a:r>
              <a:rPr lang="ko-KR" altLang="en-US" dirty="0"/>
              <a:t>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271464" y="764704"/>
            <a:ext cx="10153128" cy="5040560"/>
          </a:xfrm>
        </p:spPr>
        <p:txBody>
          <a:bodyPr>
            <a:noAutofit/>
          </a:bodyPr>
          <a:lstStyle/>
          <a:p>
            <a:r>
              <a:rPr lang="ko-KR" altLang="en-US" dirty="0" err="1"/>
              <a:t>주석문</a:t>
            </a:r>
            <a:endParaRPr lang="en-US" altLang="ko-KR" dirty="0"/>
          </a:p>
          <a:p>
            <a:pPr lvl="1">
              <a:spcAft>
                <a:spcPts val="0"/>
              </a:spcAft>
            </a:pPr>
            <a:r>
              <a:rPr lang="ko-KR" altLang="en-US" dirty="0"/>
              <a:t>개발자가 자유롭게 붙인 특이 사항의 메모</a:t>
            </a:r>
            <a:r>
              <a:rPr lang="en-US" altLang="ko-KR" dirty="0"/>
              <a:t>,</a:t>
            </a:r>
            <a:r>
              <a:rPr lang="ko-KR" altLang="en-US" dirty="0"/>
              <a:t> 프로그램에 대한 설명</a:t>
            </a:r>
            <a:endParaRPr lang="en-US" altLang="ko-KR" dirty="0"/>
          </a:p>
          <a:p>
            <a:pPr lvl="1">
              <a:spcAft>
                <a:spcPts val="0"/>
              </a:spcAft>
            </a:pPr>
            <a:r>
              <a:rPr lang="ko-KR" altLang="en-US" dirty="0"/>
              <a:t>프로그램의 실행에 영향을 미치지 않음</a:t>
            </a:r>
            <a:endParaRPr lang="en-US" altLang="ko-KR" dirty="0"/>
          </a:p>
          <a:p>
            <a:pPr lvl="2">
              <a:spcBef>
                <a:spcPts val="0"/>
              </a:spcBef>
            </a:pPr>
            <a:r>
              <a:rPr lang="ko-KR" altLang="en-US" dirty="0"/>
              <a:t>여러 줄 </a:t>
            </a:r>
            <a:r>
              <a:rPr lang="ko-KR" altLang="en-US" dirty="0" err="1"/>
              <a:t>주석문</a:t>
            </a:r>
            <a:r>
              <a:rPr lang="ko-KR" altLang="en-US" dirty="0"/>
              <a:t> </a:t>
            </a:r>
            <a:r>
              <a:rPr lang="en-US" altLang="ko-KR" dirty="0"/>
              <a:t>- /* ... */</a:t>
            </a:r>
          </a:p>
          <a:p>
            <a:pPr lvl="2">
              <a:spcBef>
                <a:spcPts val="0"/>
              </a:spcBef>
            </a:pPr>
            <a:r>
              <a:rPr lang="ko-KR" altLang="en-US" dirty="0"/>
              <a:t>한 줄 </a:t>
            </a:r>
            <a:r>
              <a:rPr lang="ko-KR" altLang="en-US" dirty="0" err="1"/>
              <a:t>주석문</a:t>
            </a:r>
            <a:r>
              <a:rPr lang="ko-KR" altLang="en-US" dirty="0"/>
              <a:t>  </a:t>
            </a:r>
            <a:r>
              <a:rPr lang="en-US" altLang="ko-KR" dirty="0"/>
              <a:t>- //</a:t>
            </a:r>
            <a:r>
              <a:rPr lang="ko-KR" altLang="en-US" dirty="0"/>
              <a:t>를 만나면 이 줄의 끝까지 주석으로 처리</a:t>
            </a:r>
            <a:endParaRPr lang="en-US" altLang="ko-KR" dirty="0"/>
          </a:p>
          <a:p>
            <a:pPr>
              <a:spcBef>
                <a:spcPts val="1200"/>
              </a:spcBef>
            </a:pPr>
            <a:r>
              <a:rPr lang="en-US" altLang="ko-KR" dirty="0"/>
              <a:t>main()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1">
              <a:spcAft>
                <a:spcPts val="0"/>
              </a:spcAft>
            </a:pPr>
            <a:r>
              <a:rPr lang="en-US" altLang="ko-KR" dirty="0"/>
              <a:t>C++ </a:t>
            </a:r>
            <a:r>
              <a:rPr lang="ko-KR" altLang="en-US" dirty="0"/>
              <a:t>프로그램의 실행을 시작하는 함수</a:t>
            </a:r>
            <a:endParaRPr lang="en-US" altLang="ko-KR" dirty="0"/>
          </a:p>
          <a:p>
            <a:pPr lvl="2">
              <a:spcBef>
                <a:spcPts val="0"/>
              </a:spcBef>
            </a:pPr>
            <a:r>
              <a:rPr lang="en-US" altLang="ko-KR" dirty="0"/>
              <a:t>main()</a:t>
            </a:r>
            <a:r>
              <a:rPr lang="ko-KR" altLang="en-US" dirty="0"/>
              <a:t> 함수가 종료하면 </a:t>
            </a:r>
            <a:r>
              <a:rPr lang="en-US" altLang="ko-KR" dirty="0"/>
              <a:t>C++ </a:t>
            </a:r>
            <a:r>
              <a:rPr lang="ko-KR" altLang="en-US" dirty="0"/>
              <a:t>프로그램 종료</a:t>
            </a:r>
            <a:endParaRPr lang="en-US" altLang="ko-KR" dirty="0"/>
          </a:p>
          <a:p>
            <a:pPr lvl="1"/>
            <a:r>
              <a:rPr lang="en-US" altLang="ko-KR" dirty="0"/>
              <a:t>main() </a:t>
            </a:r>
            <a:r>
              <a:rPr lang="ko-KR" altLang="en-US" dirty="0"/>
              <a:t>함수의 </a:t>
            </a:r>
            <a:r>
              <a:rPr lang="en-US" altLang="ko-KR" dirty="0"/>
              <a:t>C++ </a:t>
            </a:r>
            <a:r>
              <a:rPr lang="ko-KR" altLang="en-US" dirty="0"/>
              <a:t>표준 모양</a:t>
            </a:r>
            <a:endParaRPr lang="en-US" altLang="ko-KR" dirty="0"/>
          </a:p>
          <a:p>
            <a:pPr marL="36576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main()</a:t>
            </a:r>
            <a:r>
              <a:rPr lang="ko-KR" altLang="en-US" dirty="0"/>
              <a:t>에서 </a:t>
            </a:r>
            <a:r>
              <a:rPr lang="en-US" altLang="ko-KR" dirty="0"/>
              <a:t>return</a:t>
            </a:r>
            <a:r>
              <a:rPr lang="ko-KR" altLang="en-US" dirty="0"/>
              <a:t>문 생략 가능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1036638"/>
            <a:ext cx="533400" cy="244475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62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999656" y="4293096"/>
            <a:ext cx="3990588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b="1" dirty="0" err="1"/>
              <a:t>int</a:t>
            </a:r>
            <a:r>
              <a:rPr lang="en-US" altLang="ko-KR" sz="1400" dirty="0"/>
              <a:t> main() { // main()</a:t>
            </a:r>
            <a:r>
              <a:rPr lang="ko-KR" altLang="en-US" sz="1400" dirty="0"/>
              <a:t>의 리턴 타입 </a:t>
            </a:r>
            <a:r>
              <a:rPr lang="en-US" altLang="ko-KR" sz="1400" dirty="0" err="1"/>
              <a:t>int</a:t>
            </a:r>
            <a:endParaRPr lang="en-US" altLang="ko-KR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............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return 0; // 0</a:t>
            </a:r>
            <a:r>
              <a:rPr lang="ko-KR" altLang="en-US" sz="1400" dirty="0"/>
              <a:t>이 아닌 다른 값으로 리턴 가능</a:t>
            </a:r>
          </a:p>
          <a:p>
            <a:pPr defTabSz="180000" fontAlgn="base" latinLnBrk="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5411079" y="5373216"/>
            <a:ext cx="5221425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main() { 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............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b="1" dirty="0"/>
              <a:t>// return 0; // </a:t>
            </a:r>
            <a:r>
              <a:rPr lang="ko-KR" altLang="en-US" sz="1400" b="1" dirty="0"/>
              <a:t>개발자의 편리를 위해 </a:t>
            </a:r>
            <a:r>
              <a:rPr lang="en-US" altLang="ko-KR" sz="1400" b="1" dirty="0"/>
              <a:t>return </a:t>
            </a:r>
            <a:r>
              <a:rPr lang="ko-KR" altLang="en-US" sz="1400" b="1" dirty="0"/>
              <a:t>문 생략 가능</a:t>
            </a:r>
            <a:endParaRPr lang="en-US" altLang="ko-KR" sz="1400" b="1" dirty="0"/>
          </a:p>
          <a:p>
            <a:pPr defTabSz="180000" fontAlgn="base" latinLnBrk="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7248128" y="4293096"/>
            <a:ext cx="259228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b="1" dirty="0"/>
              <a:t>void</a:t>
            </a:r>
            <a:r>
              <a:rPr lang="en-US" altLang="ko-KR" sz="1400" dirty="0"/>
              <a:t> main() { </a:t>
            </a:r>
            <a:r>
              <a:rPr lang="en-US" altLang="ko-KR" sz="1400" dirty="0">
                <a:solidFill>
                  <a:srgbClr val="FF0000"/>
                </a:solidFill>
              </a:rPr>
              <a:t>// </a:t>
            </a:r>
            <a:r>
              <a:rPr lang="ko-KR" altLang="en-US" sz="1400" dirty="0">
                <a:solidFill>
                  <a:srgbClr val="FF0000"/>
                </a:solidFill>
              </a:rPr>
              <a:t>표준 아님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............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33BBE9-7EFF-4A56-A05A-6D721AA5708B}"/>
              </a:ext>
            </a:extLst>
          </p:cNvPr>
          <p:cNvSpPr txBox="1"/>
          <p:nvPr/>
        </p:nvSpPr>
        <p:spPr>
          <a:xfrm>
            <a:off x="7824192" y="1844824"/>
            <a:ext cx="2592288" cy="11526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Visual Studio </a:t>
            </a:r>
            <a:r>
              <a:rPr lang="ko-KR" altLang="en-US" sz="1600" dirty="0">
                <a:solidFill>
                  <a:srgbClr val="FF0000"/>
                </a:solidFill>
              </a:rPr>
              <a:t>에서는 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marL="355600">
              <a:lnSpc>
                <a:spcPct val="150000"/>
              </a:lnSpc>
            </a:pPr>
            <a:r>
              <a:rPr lang="ko-KR" altLang="en-US" sz="1600" dirty="0">
                <a:solidFill>
                  <a:srgbClr val="FF0000"/>
                </a:solidFill>
              </a:rPr>
              <a:t>설정 </a:t>
            </a:r>
            <a:r>
              <a:rPr lang="en-US" altLang="ko-KR" sz="1600" dirty="0">
                <a:solidFill>
                  <a:srgbClr val="FF0000"/>
                </a:solidFill>
              </a:rPr>
              <a:t>:  Ctrl + K + C</a:t>
            </a:r>
          </a:p>
          <a:p>
            <a:pPr marL="355600">
              <a:lnSpc>
                <a:spcPct val="150000"/>
              </a:lnSpc>
            </a:pPr>
            <a:r>
              <a:rPr lang="ko-KR" altLang="en-US" sz="1600" dirty="0">
                <a:solidFill>
                  <a:srgbClr val="FF0000"/>
                </a:solidFill>
              </a:rPr>
              <a:t>해제 </a:t>
            </a:r>
            <a:r>
              <a:rPr lang="en-US" altLang="ko-KR" sz="1600" dirty="0">
                <a:solidFill>
                  <a:srgbClr val="FF0000"/>
                </a:solidFill>
              </a:rPr>
              <a:t>:  Ctrl + K + U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33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#include &lt;</a:t>
            </a:r>
            <a:r>
              <a:rPr lang="en-US" altLang="ko-KR" dirty="0" err="1"/>
              <a:t>iostream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631504" y="1056738"/>
            <a:ext cx="10153128" cy="5040560"/>
          </a:xfrm>
        </p:spPr>
        <p:txBody>
          <a:bodyPr>
            <a:normAutofit/>
          </a:bodyPr>
          <a:lstStyle/>
          <a:p>
            <a:r>
              <a:rPr lang="en-US" altLang="ko-KR" dirty="0"/>
              <a:t>#include &lt;</a:t>
            </a:r>
            <a:r>
              <a:rPr lang="en-US" altLang="ko-KR" dirty="0" err="1"/>
              <a:t>iostream</a:t>
            </a:r>
            <a:r>
              <a:rPr lang="en-US" altLang="ko-KR" dirty="0"/>
              <a:t>&gt;</a:t>
            </a:r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lang="ko-KR" altLang="en-US" dirty="0" err="1"/>
              <a:t>전처리기</a:t>
            </a:r>
            <a:r>
              <a:rPr lang="en-US" altLang="ko-KR" dirty="0"/>
              <a:t>(C++ Preprocessor)</a:t>
            </a:r>
            <a:r>
              <a:rPr lang="ko-KR" altLang="en-US" dirty="0"/>
              <a:t>에게 내리는 지시</a:t>
            </a:r>
            <a:endParaRPr lang="en-US" altLang="ko-KR" dirty="0"/>
          </a:p>
          <a:p>
            <a:pPr lvl="2"/>
            <a:r>
              <a:rPr lang="en-US" altLang="ko-KR" dirty="0"/>
              <a:t>&lt;</a:t>
            </a:r>
            <a:r>
              <a:rPr lang="en-US" altLang="ko-KR" dirty="0" err="1"/>
              <a:t>iostream</a:t>
            </a:r>
            <a:r>
              <a:rPr lang="en-US" altLang="ko-KR" dirty="0"/>
              <a:t>&gt; </a:t>
            </a:r>
            <a:r>
              <a:rPr lang="ko-KR" altLang="en-US" dirty="0"/>
              <a:t>헤더 파일을 컴파일 전에 소스에 확장하도록 지시</a:t>
            </a:r>
            <a:endParaRPr lang="en-US" altLang="ko-KR" dirty="0"/>
          </a:p>
          <a:p>
            <a:pPr>
              <a:spcBef>
                <a:spcPts val="1800"/>
              </a:spcBef>
            </a:pPr>
            <a:r>
              <a:rPr lang="en-US" altLang="ko-KR" dirty="0"/>
              <a:t>&lt;</a:t>
            </a:r>
            <a:r>
              <a:rPr lang="en-US" altLang="ko-KR" dirty="0" err="1"/>
              <a:t>iostream</a:t>
            </a:r>
            <a:r>
              <a:rPr lang="en-US" altLang="ko-KR" dirty="0"/>
              <a:t>&gt; </a:t>
            </a:r>
            <a:r>
              <a:rPr lang="ko-KR" altLang="en-US" dirty="0"/>
              <a:t>헤더 파일</a:t>
            </a:r>
            <a:endParaRPr lang="en-US" altLang="ko-KR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lang="ko-KR" altLang="en-US" dirty="0"/>
              <a:t>표준 입출력을 위한 클래스와 객체</a:t>
            </a:r>
            <a:r>
              <a:rPr lang="en-US" altLang="ko-KR" dirty="0"/>
              <a:t>, </a:t>
            </a:r>
            <a:r>
              <a:rPr lang="ko-KR" altLang="en-US" dirty="0"/>
              <a:t>변수 등이 선언됨</a:t>
            </a:r>
            <a:endParaRPr lang="en-US" altLang="ko-KR" dirty="0"/>
          </a:p>
          <a:p>
            <a:pPr lvl="2"/>
            <a:r>
              <a:rPr lang="en-US" altLang="ko-KR" dirty="0" err="1"/>
              <a:t>ios</a:t>
            </a:r>
            <a:r>
              <a:rPr lang="en-US" altLang="ko-KR" dirty="0"/>
              <a:t>, </a:t>
            </a:r>
            <a:r>
              <a:rPr lang="en-US" altLang="ko-KR" dirty="0" err="1"/>
              <a:t>istream</a:t>
            </a:r>
            <a:r>
              <a:rPr lang="en-US" altLang="ko-KR" dirty="0"/>
              <a:t>, </a:t>
            </a:r>
            <a:r>
              <a:rPr lang="en-US" altLang="ko-KR" dirty="0" err="1"/>
              <a:t>ostream</a:t>
            </a:r>
            <a:r>
              <a:rPr lang="en-US" altLang="ko-KR" dirty="0"/>
              <a:t>, iostream </a:t>
            </a:r>
            <a:r>
              <a:rPr lang="ko-KR" altLang="en-US" dirty="0"/>
              <a:t>클래스 선언</a:t>
            </a:r>
            <a:endParaRPr lang="en-US" altLang="ko-KR" dirty="0"/>
          </a:p>
          <a:p>
            <a:pPr lvl="2"/>
            <a:r>
              <a:rPr lang="en-US" altLang="ko-KR" dirty="0" err="1"/>
              <a:t>cout</a:t>
            </a:r>
            <a:r>
              <a:rPr lang="en-US" altLang="ko-KR" dirty="0"/>
              <a:t>, </a:t>
            </a:r>
            <a:r>
              <a:rPr lang="en-US" altLang="ko-KR" dirty="0" err="1"/>
              <a:t>cin</a:t>
            </a:r>
            <a:r>
              <a:rPr lang="en-US" altLang="ko-KR" dirty="0"/>
              <a:t>, &lt;&lt;, &gt;&gt; </a:t>
            </a:r>
            <a:r>
              <a:rPr lang="ko-KR" altLang="en-US" dirty="0"/>
              <a:t>등 연산자 선언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685800" lvl="2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1036638"/>
            <a:ext cx="533400" cy="244475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63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575720" y="4437112"/>
            <a:ext cx="468052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b="1" dirty="0"/>
              <a:t>#include &lt;</a:t>
            </a:r>
            <a:r>
              <a:rPr lang="en-US" altLang="ko-KR" sz="1400" b="1" dirty="0" err="1"/>
              <a:t>iostream</a:t>
            </a:r>
            <a:r>
              <a:rPr lang="en-US" altLang="ko-KR" sz="1400" b="1" dirty="0"/>
              <a:t>&gt;</a:t>
            </a:r>
            <a:endParaRPr lang="ko-KR" altLang="en-US" sz="1400" b="1" dirty="0"/>
          </a:p>
          <a:p>
            <a:pPr defTabSz="180000" fontAlgn="base" latinLnBrk="0"/>
            <a:r>
              <a:rPr lang="en-US" altLang="ko-KR" sz="1400" dirty="0"/>
              <a:t>....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::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"Hello\n"; 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::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</a:t>
            </a:r>
            <a:r>
              <a:rPr lang="ko-KR" altLang="en-US" sz="1400" dirty="0"/>
              <a:t>첫 번째 맛보기입니다</a:t>
            </a:r>
            <a:r>
              <a:rPr lang="en-US" altLang="ko-KR" sz="1400" dirty="0"/>
              <a:t>.";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198085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559496" y="908720"/>
            <a:ext cx="10153128" cy="5040560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cout</a:t>
            </a:r>
            <a:r>
              <a:rPr lang="ko-KR" altLang="en-US" dirty="0"/>
              <a:t>과 </a:t>
            </a:r>
            <a:r>
              <a:rPr lang="en-US" altLang="ko-KR" dirty="0"/>
              <a:t>&lt;&lt; </a:t>
            </a:r>
            <a:r>
              <a:rPr lang="ko-KR" altLang="en-US" dirty="0"/>
              <a:t>연산자 이용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cout</a:t>
            </a:r>
            <a:r>
              <a:rPr lang="en-US" altLang="ko-KR" dirty="0"/>
              <a:t>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>
              <a:spcAft>
                <a:spcPts val="300"/>
              </a:spcAft>
            </a:pPr>
            <a:r>
              <a:rPr lang="ko-KR" altLang="en-US" b="1" dirty="0"/>
              <a:t>스크린</a:t>
            </a:r>
            <a:r>
              <a:rPr lang="ko-KR" altLang="en-US" dirty="0"/>
              <a:t> 출력 장치에 연결된 </a:t>
            </a:r>
            <a:r>
              <a:rPr lang="ko-KR" altLang="en-US" b="1" dirty="0"/>
              <a:t>표준</a:t>
            </a:r>
            <a:r>
              <a:rPr lang="ko-KR" altLang="en-US" dirty="0"/>
              <a:t> </a:t>
            </a:r>
            <a:r>
              <a:rPr lang="en-US" altLang="ko-KR" dirty="0"/>
              <a:t>C++ </a:t>
            </a:r>
            <a:r>
              <a:rPr lang="ko-KR" altLang="en-US" dirty="0"/>
              <a:t>출력 </a:t>
            </a:r>
            <a:r>
              <a:rPr lang="ko-KR" altLang="en-US" dirty="0" err="1"/>
              <a:t>스트림</a:t>
            </a:r>
            <a:r>
              <a:rPr lang="ko-KR" altLang="en-US" dirty="0"/>
              <a:t> 객체</a:t>
            </a:r>
            <a:endParaRPr lang="en-US" altLang="ko-KR" dirty="0"/>
          </a:p>
          <a:p>
            <a:pPr lvl="1">
              <a:spcAft>
                <a:spcPts val="300"/>
              </a:spcAft>
            </a:pPr>
            <a:r>
              <a:rPr lang="en-US" altLang="ko-KR" dirty="0"/>
              <a:t>&lt;</a:t>
            </a:r>
            <a:r>
              <a:rPr lang="en-US" altLang="ko-KR" dirty="0" err="1"/>
              <a:t>iostream</a:t>
            </a:r>
            <a:r>
              <a:rPr lang="en-US" altLang="ko-KR" dirty="0"/>
              <a:t>&gt; </a:t>
            </a:r>
            <a:r>
              <a:rPr lang="ko-KR" altLang="en-US" dirty="0"/>
              <a:t>헤더 파일에 선언</a:t>
            </a:r>
            <a:endParaRPr lang="en-US" altLang="ko-KR" dirty="0"/>
          </a:p>
          <a:p>
            <a:pPr lvl="1">
              <a:spcAft>
                <a:spcPts val="300"/>
              </a:spcAft>
            </a:pPr>
            <a:r>
              <a:rPr lang="en-US" altLang="ko-KR" dirty="0" err="1"/>
              <a:t>std</a:t>
            </a:r>
            <a:r>
              <a:rPr lang="en-US" altLang="ko-KR" dirty="0"/>
              <a:t> </a:t>
            </a:r>
            <a:r>
              <a:rPr lang="ko-KR" altLang="en-US" dirty="0"/>
              <a:t>이름 공간에 선언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b="1" dirty="0" err="1"/>
              <a:t>std</a:t>
            </a:r>
            <a:r>
              <a:rPr lang="en-US" altLang="ko-KR" b="1" dirty="0"/>
              <a:t>::</a:t>
            </a:r>
            <a:r>
              <a:rPr lang="en-US" altLang="ko-KR" b="1" dirty="0" err="1"/>
              <a:t>cout</a:t>
            </a:r>
            <a:r>
              <a:rPr lang="ko-KR" altLang="en-US" dirty="0"/>
              <a:t>으로 사용</a:t>
            </a:r>
            <a:endParaRPr lang="en-US" altLang="ko-KR" dirty="0"/>
          </a:p>
          <a:p>
            <a:pPr>
              <a:spcBef>
                <a:spcPts val="1800"/>
              </a:spcBef>
            </a:pPr>
            <a:r>
              <a:rPr lang="en-US" altLang="ko-KR" dirty="0"/>
              <a:t>&lt;&lt; </a:t>
            </a:r>
            <a:r>
              <a:rPr lang="ko-KR" altLang="en-US" dirty="0"/>
              <a:t>연산자</a:t>
            </a:r>
            <a:endParaRPr lang="en-US" altLang="ko-KR" dirty="0"/>
          </a:p>
          <a:p>
            <a:pPr lvl="1"/>
            <a:r>
              <a:rPr lang="ko-KR" altLang="en-US" dirty="0" err="1"/>
              <a:t>스트림</a:t>
            </a:r>
            <a:r>
              <a:rPr lang="ko-KR" altLang="en-US" dirty="0"/>
              <a:t> 삽입 연산자</a:t>
            </a:r>
            <a:r>
              <a:rPr lang="en-US" altLang="ko-KR" dirty="0"/>
              <a:t>(stream insertion operator)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altLang="ko-KR" dirty="0"/>
              <a:t>C++ </a:t>
            </a:r>
            <a:r>
              <a:rPr lang="ko-KR" altLang="en-US" dirty="0"/>
              <a:t>기본 산술 시프트 연산자</a:t>
            </a:r>
            <a:r>
              <a:rPr lang="en-US" altLang="ko-KR" dirty="0"/>
              <a:t>(&lt;&lt;)</a:t>
            </a:r>
            <a:r>
              <a:rPr lang="ko-KR" altLang="en-US" dirty="0"/>
              <a:t>가 </a:t>
            </a:r>
            <a:r>
              <a:rPr lang="ko-KR" altLang="en-US" dirty="0" err="1"/>
              <a:t>스트림</a:t>
            </a:r>
            <a:r>
              <a:rPr lang="ko-KR" altLang="en-US" dirty="0"/>
              <a:t> 삽입  연산자로 재정의됨</a:t>
            </a:r>
            <a:endParaRPr lang="en-US" altLang="ko-KR" dirty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altLang="ko-KR" dirty="0" err="1"/>
              <a:t>ostream</a:t>
            </a:r>
            <a:r>
              <a:rPr lang="en-US" altLang="ko-KR" dirty="0"/>
              <a:t> </a:t>
            </a:r>
            <a:r>
              <a:rPr lang="ko-KR" altLang="en-US" dirty="0"/>
              <a:t>클래스에 구현됨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ko-KR" altLang="en-US" dirty="0"/>
              <a:t>오른쪽 </a:t>
            </a:r>
            <a:r>
              <a:rPr lang="ko-KR" altLang="en-US" dirty="0" err="1"/>
              <a:t>피연산자를</a:t>
            </a:r>
            <a:r>
              <a:rPr lang="ko-KR" altLang="en-US" dirty="0"/>
              <a:t> 왼쪽 </a:t>
            </a:r>
            <a:r>
              <a:rPr lang="ko-KR" altLang="en-US" dirty="0" err="1"/>
              <a:t>스트림</a:t>
            </a:r>
            <a:r>
              <a:rPr lang="ko-KR" altLang="en-US" dirty="0"/>
              <a:t> 객체에 삽입</a:t>
            </a:r>
            <a:endParaRPr lang="en-US" altLang="ko-KR" dirty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altLang="ko-KR" dirty="0" err="1"/>
              <a:t>cout</a:t>
            </a:r>
            <a:r>
              <a:rPr lang="en-US" altLang="ko-KR" dirty="0"/>
              <a:t> </a:t>
            </a:r>
            <a:r>
              <a:rPr lang="ko-KR" altLang="en-US" dirty="0"/>
              <a:t>객체에 연결된 화면에 출력</a:t>
            </a:r>
            <a:endParaRPr lang="en-US" altLang="ko-KR" dirty="0"/>
          </a:p>
          <a:p>
            <a:pPr lvl="1">
              <a:spcBef>
                <a:spcPts val="1800"/>
              </a:spcBef>
            </a:pPr>
            <a:r>
              <a:rPr lang="ko-KR" altLang="en-US" dirty="0"/>
              <a:t>여러 개의 </a:t>
            </a:r>
            <a:r>
              <a:rPr lang="en-US" altLang="ko-KR" dirty="0"/>
              <a:t>&lt;&lt; </a:t>
            </a:r>
            <a:r>
              <a:rPr lang="ko-KR" altLang="en-US" dirty="0"/>
              <a:t>연산자로 여러 값 출력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1036638"/>
            <a:ext cx="533400" cy="244475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64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359696" y="1412776"/>
            <a:ext cx="669674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b="1" dirty="0" err="1"/>
              <a:t>std</a:t>
            </a:r>
            <a:r>
              <a:rPr lang="en-US" altLang="ko-KR" sz="1400" b="1" dirty="0"/>
              <a:t>::</a:t>
            </a:r>
            <a:r>
              <a:rPr lang="en-US" altLang="ko-KR" sz="1400" b="1" dirty="0" err="1"/>
              <a:t>cout</a:t>
            </a:r>
            <a:r>
              <a:rPr lang="en-US" altLang="ko-KR" sz="1400" b="1" dirty="0"/>
              <a:t> &lt;&lt;</a:t>
            </a:r>
            <a:r>
              <a:rPr lang="en-US" altLang="ko-KR" sz="1400" dirty="0"/>
              <a:t> "Hello\n"; // </a:t>
            </a:r>
            <a:r>
              <a:rPr lang="ko-KR" altLang="en-US" sz="1400" dirty="0"/>
              <a:t>화면에 </a:t>
            </a:r>
            <a:r>
              <a:rPr lang="en-US" altLang="ko-KR" sz="1400" dirty="0"/>
              <a:t>Hello</a:t>
            </a:r>
            <a:r>
              <a:rPr lang="ko-KR" altLang="en-US" sz="1400" dirty="0"/>
              <a:t>를 출력하고 다음 줄로 넘어감</a:t>
            </a:r>
          </a:p>
          <a:p>
            <a:pPr fontAlgn="base" latinLnBrk="0"/>
            <a:r>
              <a:rPr lang="en-US" altLang="ko-KR" sz="1400" dirty="0" err="1"/>
              <a:t>std</a:t>
            </a:r>
            <a:r>
              <a:rPr lang="en-US" altLang="ko-KR" sz="1400" dirty="0"/>
              <a:t>::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</a:t>
            </a:r>
            <a:r>
              <a:rPr lang="ko-KR" altLang="en-US" sz="1400" dirty="0"/>
              <a:t>첫 번째 맛보기입니다</a:t>
            </a:r>
            <a:r>
              <a:rPr lang="en-US" altLang="ko-KR" sz="1400" dirty="0"/>
              <a:t>.";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3575720" y="5929535"/>
            <a:ext cx="669674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 err="1"/>
              <a:t>std</a:t>
            </a:r>
            <a:r>
              <a:rPr lang="en-US" altLang="ko-KR" sz="1400" dirty="0"/>
              <a:t>::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&lt;&lt;</a:t>
            </a:r>
            <a:r>
              <a:rPr lang="en-US" altLang="ko-KR" sz="1400" dirty="0"/>
              <a:t> "Hello\n" </a:t>
            </a:r>
            <a:r>
              <a:rPr lang="en-US" altLang="ko-KR" sz="1400" b="1" dirty="0">
                <a:solidFill>
                  <a:srgbClr val="FF0000"/>
                </a:solidFill>
              </a:rPr>
              <a:t>&lt;&lt;</a:t>
            </a:r>
            <a:r>
              <a:rPr lang="en-US" altLang="ko-KR" sz="1400" dirty="0"/>
              <a:t> "</a:t>
            </a:r>
            <a:r>
              <a:rPr lang="ko-KR" altLang="en-US" sz="1400" dirty="0"/>
              <a:t>첫 번째 맛보기입니다</a:t>
            </a:r>
            <a:r>
              <a:rPr lang="en-US" altLang="ko-KR" sz="1400" dirty="0"/>
              <a:t>.";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365739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&lt;&lt; </a:t>
            </a:r>
            <a:r>
              <a:rPr lang="ko-KR" altLang="en-US" dirty="0"/>
              <a:t>연산자 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 및 기본 타입의 </a:t>
            </a:r>
            <a:r>
              <a:rPr lang="ko-KR" altLang="en-US" dirty="0" err="1"/>
              <a:t>데이타</a:t>
            </a:r>
            <a:r>
              <a:rPr lang="ko-KR" altLang="en-US" dirty="0"/>
              <a:t> 출력</a:t>
            </a:r>
            <a:endParaRPr lang="en-US" altLang="ko-KR" dirty="0"/>
          </a:p>
          <a:p>
            <a:pPr lvl="1"/>
            <a:r>
              <a:rPr lang="en-US" altLang="ko-KR" dirty="0" err="1"/>
              <a:t>bool</a:t>
            </a:r>
            <a:r>
              <a:rPr lang="en-US" altLang="ko-KR" dirty="0"/>
              <a:t>, char, short, </a:t>
            </a:r>
            <a:r>
              <a:rPr lang="en-US" altLang="ko-KR" dirty="0" err="1"/>
              <a:t>int</a:t>
            </a:r>
            <a:r>
              <a:rPr lang="en-US" altLang="ko-KR" dirty="0"/>
              <a:t>, long, float, double </a:t>
            </a:r>
            <a:r>
              <a:rPr lang="ko-KR" altLang="en-US" dirty="0"/>
              <a:t>타입 값 출력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연산식뿐</a:t>
            </a:r>
            <a:r>
              <a:rPr lang="ko-KR" altLang="en-US" dirty="0"/>
              <a:t> 아니라 함수 호출도 가능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다음 줄로 넘어가기</a:t>
            </a:r>
            <a:endParaRPr lang="en-US" altLang="ko-KR" dirty="0"/>
          </a:p>
          <a:p>
            <a:pPr lvl="1"/>
            <a:r>
              <a:rPr lang="en-US" altLang="ko-KR" dirty="0"/>
              <a:t>'\n'</a:t>
            </a:r>
            <a:r>
              <a:rPr lang="ko-KR" altLang="en-US" dirty="0"/>
              <a:t>이나 </a:t>
            </a:r>
            <a:r>
              <a:rPr lang="en-US" altLang="ko-KR" dirty="0" err="1"/>
              <a:t>endl</a:t>
            </a:r>
            <a:r>
              <a:rPr lang="en-US" altLang="ko-KR" dirty="0"/>
              <a:t> </a:t>
            </a:r>
            <a:r>
              <a:rPr lang="ko-KR" altLang="en-US" dirty="0" err="1"/>
              <a:t>조작자</a:t>
            </a:r>
            <a:r>
              <a:rPr lang="ko-KR" altLang="en-US" dirty="0"/>
              <a:t>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1036638"/>
            <a:ext cx="533400" cy="244475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65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926510" y="1978425"/>
            <a:ext cx="5261195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err="1"/>
              <a:t>int</a:t>
            </a:r>
            <a:r>
              <a:rPr lang="en-US" altLang="ko-KR" sz="1600" dirty="0"/>
              <a:t> n=3;</a:t>
            </a:r>
          </a:p>
          <a:p>
            <a:r>
              <a:rPr lang="en-US" altLang="ko-KR" sz="1600" dirty="0"/>
              <a:t>char c='#';</a:t>
            </a:r>
          </a:p>
          <a:p>
            <a:r>
              <a:rPr lang="en-US" altLang="ko-KR" sz="1600" dirty="0" err="1"/>
              <a:t>std</a:t>
            </a:r>
            <a:r>
              <a:rPr lang="en-US" altLang="ko-KR" sz="1600" dirty="0"/>
              <a:t>::</a:t>
            </a:r>
            <a:r>
              <a:rPr lang="en-US" altLang="ko-KR" sz="1600" dirty="0" err="1"/>
              <a:t>cout</a:t>
            </a:r>
            <a:r>
              <a:rPr lang="en-US" altLang="ko-KR" sz="1600" dirty="0"/>
              <a:t> &lt;&lt; c &lt;&lt; 5.5 &lt;&lt; '-' &lt;&lt; n &lt;&lt; "hello" &lt;&lt; true;</a:t>
            </a:r>
            <a:endParaRPr lang="ko-KR" altLang="en-US" sz="1600" dirty="0"/>
          </a:p>
        </p:txBody>
      </p:sp>
      <p:sp>
        <p:nvSpPr>
          <p:cNvPr id="7" name="직사각형 6"/>
          <p:cNvSpPr/>
          <p:nvPr/>
        </p:nvSpPr>
        <p:spPr>
          <a:xfrm>
            <a:off x="8329984" y="2470868"/>
            <a:ext cx="1584176" cy="33855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#5.5-3hello1</a:t>
            </a:r>
            <a:endParaRPr lang="ko-KR" altLang="en-US" sz="1600" dirty="0"/>
          </a:p>
        </p:txBody>
      </p:sp>
      <p:sp>
        <p:nvSpPr>
          <p:cNvPr id="8" name="직사각형 7"/>
          <p:cNvSpPr/>
          <p:nvPr/>
        </p:nvSpPr>
        <p:spPr>
          <a:xfrm>
            <a:off x="2930214" y="3645024"/>
            <a:ext cx="5249077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pt-BR" altLang="ko-KR" sz="1600" dirty="0"/>
              <a:t>std::cout &lt;&lt; </a:t>
            </a:r>
            <a:r>
              <a:rPr lang="en-US" altLang="ko-KR" sz="1600" dirty="0"/>
              <a:t>"</a:t>
            </a:r>
            <a:r>
              <a:rPr lang="pt-BR" altLang="ko-KR" sz="1600" dirty="0"/>
              <a:t>n + 5 =</a:t>
            </a:r>
            <a:r>
              <a:rPr lang="en-US" altLang="ko-KR" sz="1600" dirty="0"/>
              <a:t>"</a:t>
            </a:r>
            <a:r>
              <a:rPr lang="pt-BR" altLang="ko-KR" sz="1600" dirty="0"/>
              <a:t> &lt;&lt; n + 5;</a:t>
            </a:r>
          </a:p>
          <a:p>
            <a:r>
              <a:rPr lang="en-US" altLang="ko-KR" sz="1600" dirty="0" err="1"/>
              <a:t>std</a:t>
            </a:r>
            <a:r>
              <a:rPr lang="en-US" altLang="ko-KR" sz="1600" dirty="0"/>
              <a:t>::</a:t>
            </a:r>
            <a:r>
              <a:rPr lang="en-US" altLang="ko-KR" sz="1600" dirty="0" err="1"/>
              <a:t>cout</a:t>
            </a:r>
            <a:r>
              <a:rPr lang="en-US" altLang="ko-KR" sz="1600" dirty="0"/>
              <a:t> &lt;&lt; f(); // </a:t>
            </a:r>
            <a:r>
              <a:rPr lang="ko-KR" altLang="en-US" sz="1600" dirty="0"/>
              <a:t>함수 </a:t>
            </a:r>
            <a:r>
              <a:rPr lang="en-US" altLang="ko-KR" sz="1600" dirty="0"/>
              <a:t>f()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리턴값을</a:t>
            </a:r>
            <a:r>
              <a:rPr lang="ko-KR" altLang="en-US" sz="1600" dirty="0"/>
              <a:t> 출력한다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9" name="직사각형 8"/>
          <p:cNvSpPr/>
          <p:nvPr/>
        </p:nvSpPr>
        <p:spPr>
          <a:xfrm>
            <a:off x="2938628" y="5479420"/>
            <a:ext cx="5249077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err="1"/>
              <a:t>std</a:t>
            </a:r>
            <a:r>
              <a:rPr lang="en-US" altLang="ko-KR" sz="1600" dirty="0"/>
              <a:t>::</a:t>
            </a:r>
            <a:r>
              <a:rPr lang="en-US" altLang="ko-KR" sz="1600" dirty="0" err="1"/>
              <a:t>cout</a:t>
            </a:r>
            <a:r>
              <a:rPr lang="en-US" altLang="ko-KR" sz="1600" dirty="0"/>
              <a:t> &lt;&lt; "Hello" &lt;&lt; </a:t>
            </a:r>
            <a:r>
              <a:rPr lang="en-US" altLang="ko-KR" sz="1600" b="1" dirty="0"/>
              <a:t>'\n'</a:t>
            </a:r>
            <a:r>
              <a:rPr lang="en-US" altLang="ko-KR" sz="1600" dirty="0"/>
              <a:t>; </a:t>
            </a:r>
          </a:p>
          <a:p>
            <a:r>
              <a:rPr lang="en-US" altLang="ko-KR" sz="1600" dirty="0" err="1"/>
              <a:t>std</a:t>
            </a:r>
            <a:r>
              <a:rPr lang="en-US" altLang="ko-KR" sz="1600" dirty="0"/>
              <a:t>::</a:t>
            </a:r>
            <a:r>
              <a:rPr lang="en-US" altLang="ko-KR" sz="1600" dirty="0" err="1"/>
              <a:t>cout</a:t>
            </a:r>
            <a:r>
              <a:rPr lang="en-US" altLang="ko-KR" sz="1600" dirty="0"/>
              <a:t> &lt;&lt; "Hello" &lt;&lt; </a:t>
            </a:r>
            <a:r>
              <a:rPr lang="en-US" altLang="ko-KR" sz="1600" b="1" dirty="0" err="1"/>
              <a:t>std</a:t>
            </a:r>
            <a:r>
              <a:rPr lang="en-US" altLang="ko-KR" sz="1600" b="1" dirty="0"/>
              <a:t>::</a:t>
            </a:r>
            <a:r>
              <a:rPr lang="en-US" altLang="ko-KR" sz="1600" b="1" dirty="0" err="1"/>
              <a:t>endl</a:t>
            </a:r>
            <a:r>
              <a:rPr lang="en-US" altLang="ko-KR" sz="1600" dirty="0"/>
              <a:t>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017456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2–2 </a:t>
            </a:r>
            <a:r>
              <a:rPr lang="en-US" altLang="ko-KR" dirty="0" err="1"/>
              <a:t>cout</a:t>
            </a:r>
            <a:r>
              <a:rPr lang="ko-KR" altLang="en-US" dirty="0"/>
              <a:t>과 </a:t>
            </a:r>
            <a:r>
              <a:rPr lang="en-US" altLang="ko-KR" dirty="0"/>
              <a:t>&lt;&lt;</a:t>
            </a:r>
            <a:r>
              <a:rPr lang="ko-KR" altLang="en-US" dirty="0"/>
              <a:t>를 이용한 화면 출력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1036638"/>
            <a:ext cx="533400" cy="244475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66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639616" y="1412777"/>
            <a:ext cx="6552728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#include &lt;</a:t>
            </a:r>
            <a:r>
              <a:rPr lang="en-US" altLang="ko-KR" sz="1400" b="1" dirty="0" err="1"/>
              <a:t>iostream</a:t>
            </a:r>
            <a:r>
              <a:rPr lang="en-US" altLang="ko-KR" sz="1400" b="1" dirty="0"/>
              <a:t>&gt;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double area(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r); // </a:t>
            </a:r>
            <a:r>
              <a:rPr lang="ko-KR" altLang="en-US" sz="1400" dirty="0"/>
              <a:t>함수의 원형 선언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/>
              <a:t>double area(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r) { // </a:t>
            </a:r>
            <a:r>
              <a:rPr lang="ko-KR" altLang="en-US" sz="1400" dirty="0"/>
              <a:t>함수 구현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return 3.14*r*r; // </a:t>
            </a:r>
            <a:r>
              <a:rPr lang="ko-KR" altLang="en-US" sz="1400" dirty="0"/>
              <a:t>반지름 </a:t>
            </a:r>
            <a:r>
              <a:rPr lang="en-US" altLang="ko-KR" sz="1400" dirty="0"/>
              <a:t>r</a:t>
            </a:r>
            <a:r>
              <a:rPr lang="ko-KR" altLang="en-US" sz="1400" dirty="0"/>
              <a:t>의 원면적 리턴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n=3;</a:t>
            </a:r>
          </a:p>
          <a:p>
            <a:pPr defTabSz="180000"/>
            <a:r>
              <a:rPr lang="en-US" altLang="ko-KR" sz="1400" dirty="0"/>
              <a:t>	char c='#';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err="1"/>
              <a:t>std</a:t>
            </a:r>
            <a:r>
              <a:rPr lang="en-US" altLang="ko-KR" sz="1400" b="1" dirty="0"/>
              <a:t>::</a:t>
            </a:r>
            <a:r>
              <a:rPr lang="en-US" altLang="ko-KR" sz="1400" b="1" dirty="0" err="1"/>
              <a:t>cout</a:t>
            </a:r>
            <a:r>
              <a:rPr lang="en-US" altLang="ko-KR" sz="1400" b="1" dirty="0"/>
              <a:t> </a:t>
            </a:r>
            <a:r>
              <a:rPr lang="en-US" altLang="ko-KR" sz="1400" dirty="0"/>
              <a:t>&lt;&lt; c &lt;&lt; 5.5 &lt;&lt; '-' &lt;&lt; n &lt;&lt; "hello" &lt;&lt; true &lt;&lt; </a:t>
            </a:r>
            <a:r>
              <a:rPr lang="en-US" altLang="ko-KR" sz="1400" b="1" dirty="0" err="1"/>
              <a:t>std</a:t>
            </a:r>
            <a:r>
              <a:rPr lang="en-US" altLang="ko-KR" sz="1400" b="1" dirty="0"/>
              <a:t>::</a:t>
            </a:r>
            <a:r>
              <a:rPr lang="en-US" altLang="ko-KR" sz="1400" b="1" dirty="0" err="1"/>
              <a:t>endl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::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"n + 5 = " &lt;&lt; n + 5 &lt;&lt; '\n'; 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::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</a:t>
            </a:r>
            <a:r>
              <a:rPr lang="ko-KR" altLang="en-US" sz="1400" dirty="0"/>
              <a:t>면적은 </a:t>
            </a:r>
            <a:r>
              <a:rPr lang="en-US" altLang="ko-KR" sz="1400" dirty="0"/>
              <a:t>" &lt;&lt; </a:t>
            </a:r>
            <a:r>
              <a:rPr lang="en-US" altLang="ko-KR" sz="1400" b="1" dirty="0"/>
              <a:t>area(n)</a:t>
            </a:r>
            <a:r>
              <a:rPr lang="en-US" altLang="ko-KR" sz="1400" dirty="0"/>
              <a:t>; // </a:t>
            </a:r>
            <a:r>
              <a:rPr lang="ko-KR" altLang="en-US" sz="1400" dirty="0"/>
              <a:t>함수 </a:t>
            </a:r>
            <a:r>
              <a:rPr lang="en-US" altLang="ko-KR" sz="1400" dirty="0"/>
              <a:t>area()</a:t>
            </a:r>
            <a:r>
              <a:rPr lang="ko-KR" altLang="en-US" sz="1400" dirty="0"/>
              <a:t>의 리턴 값 출력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2639616" y="4869160"/>
            <a:ext cx="6552728" cy="73866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#5.5-3hello1</a:t>
            </a:r>
          </a:p>
          <a:p>
            <a:r>
              <a:rPr lang="en-US" altLang="ko-KR" sz="1400" dirty="0"/>
              <a:t>n + 5 = 8</a:t>
            </a:r>
          </a:p>
          <a:p>
            <a:r>
              <a:rPr lang="ko-KR" altLang="en-US" sz="1400" dirty="0"/>
              <a:t>면적은 </a:t>
            </a:r>
            <a:r>
              <a:rPr lang="en-US" altLang="ko-KR" sz="1400" dirty="0"/>
              <a:t>28.26</a:t>
            </a:r>
            <a:endParaRPr lang="ko-KR" altLang="en-US" sz="1400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6816080" y="3429001"/>
            <a:ext cx="785724" cy="314251"/>
          </a:xfrm>
          <a:prstGeom prst="wedgeRoundRectCallout">
            <a:avLst>
              <a:gd name="adj1" fmla="val -10347"/>
              <a:gd name="adj2" fmla="val 909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true</a:t>
            </a:r>
            <a:r>
              <a:rPr lang="ko-KR" altLang="en-US" sz="1000" dirty="0">
                <a:solidFill>
                  <a:schemeClr val="tx1"/>
                </a:solidFill>
              </a:rPr>
              <a:t>는 </a:t>
            </a:r>
            <a:r>
              <a:rPr lang="en-US" altLang="ko-KR" sz="1000" dirty="0">
                <a:solidFill>
                  <a:schemeClr val="tx1"/>
                </a:solidFill>
              </a:rPr>
              <a:t>1</a:t>
            </a:r>
            <a:r>
              <a:rPr lang="ko-KR" altLang="en-US" sz="1000" dirty="0">
                <a:solidFill>
                  <a:schemeClr val="tx1"/>
                </a:solidFill>
              </a:rPr>
              <a:t>로 출력됨</a:t>
            </a:r>
          </a:p>
        </p:txBody>
      </p:sp>
    </p:spTree>
    <p:extLst>
      <p:ext uri="{BB962C8B-B14F-4D97-AF65-F5344CB8AC3E}">
        <p14:creationId xmlns:p14="http://schemas.microsoft.com/office/powerpoint/2010/main" val="21218734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잠깐 퀴즈 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17E479-BE95-4B3B-93A2-33C0E92B18C2}"/>
              </a:ext>
            </a:extLst>
          </p:cNvPr>
          <p:cNvSpPr txBox="1"/>
          <p:nvPr/>
        </p:nvSpPr>
        <p:spPr>
          <a:xfrm>
            <a:off x="1631504" y="1197750"/>
            <a:ext cx="842493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</a:pPr>
            <a:r>
              <a:rPr lang="en-US" altLang="ko-KR" dirty="0"/>
              <a:t>6. </a:t>
            </a:r>
            <a:r>
              <a:rPr lang="en-US" altLang="ko-KR" dirty="0" err="1"/>
              <a:t>cout</a:t>
            </a:r>
            <a:r>
              <a:rPr lang="ko-KR" altLang="en-US" dirty="0"/>
              <a:t>는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A5A5336-8ABA-4AD7-BE63-660D85C66674}"/>
              </a:ext>
            </a:extLst>
          </p:cNvPr>
          <p:cNvSpPr txBox="1"/>
          <p:nvPr/>
        </p:nvSpPr>
        <p:spPr>
          <a:xfrm>
            <a:off x="2087611" y="1919968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① 키워드</a:t>
            </a:r>
            <a:r>
              <a:rPr lang="en-US" altLang="ko-KR" dirty="0">
                <a:solidFill>
                  <a:srgbClr val="0070C0"/>
                </a:solidFill>
              </a:rPr>
              <a:t>       </a:t>
            </a:r>
            <a:r>
              <a:rPr lang="ko-KR" altLang="en-US" dirty="0">
                <a:solidFill>
                  <a:srgbClr val="0070C0"/>
                </a:solidFill>
              </a:rPr>
              <a:t>② 연산자           ③ 객체 </a:t>
            </a:r>
            <a:r>
              <a:rPr lang="en-US" altLang="ko-KR" dirty="0">
                <a:solidFill>
                  <a:srgbClr val="0070C0"/>
                </a:solidFill>
              </a:rPr>
              <a:t>        </a:t>
            </a:r>
            <a:r>
              <a:rPr lang="ko-KR" altLang="en-US" dirty="0">
                <a:solidFill>
                  <a:srgbClr val="0070C0"/>
                </a:solidFill>
              </a:rPr>
              <a:t>④ 화면출력 </a:t>
            </a:r>
            <a:r>
              <a:rPr lang="ko-KR" altLang="en-US" dirty="0" err="1">
                <a:solidFill>
                  <a:srgbClr val="0070C0"/>
                </a:solidFill>
              </a:rPr>
              <a:t>전처리</a:t>
            </a:r>
            <a:r>
              <a:rPr lang="ko-KR" altLang="en-US" dirty="0">
                <a:solidFill>
                  <a:srgbClr val="0070C0"/>
                </a:solidFill>
              </a:rPr>
              <a:t> 명령</a:t>
            </a:r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4C62E97-D439-44EA-9CA7-5C00DE95A859}"/>
              </a:ext>
            </a:extLst>
          </p:cNvPr>
          <p:cNvSpPr/>
          <p:nvPr/>
        </p:nvSpPr>
        <p:spPr>
          <a:xfrm>
            <a:off x="5561259" y="1939728"/>
            <a:ext cx="369332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DA1657-7B1B-4C04-8028-F9E65E01EEB2}"/>
              </a:ext>
            </a:extLst>
          </p:cNvPr>
          <p:cNvSpPr txBox="1"/>
          <p:nvPr/>
        </p:nvSpPr>
        <p:spPr>
          <a:xfrm>
            <a:off x="1631504" y="3140968"/>
            <a:ext cx="842493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</a:pPr>
            <a:r>
              <a:rPr lang="en-US" altLang="ko-KR" dirty="0"/>
              <a:t>7. &lt;&lt;</a:t>
            </a:r>
            <a:r>
              <a:rPr lang="ko-KR" altLang="en-US" dirty="0"/>
              <a:t>란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220A76-E307-49F4-8BE2-ED032F880EC3}"/>
              </a:ext>
            </a:extLst>
          </p:cNvPr>
          <p:cNvSpPr txBox="1"/>
          <p:nvPr/>
        </p:nvSpPr>
        <p:spPr>
          <a:xfrm>
            <a:off x="2087611" y="3963417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① 키워드</a:t>
            </a:r>
            <a:r>
              <a:rPr lang="en-US" altLang="ko-KR" dirty="0">
                <a:solidFill>
                  <a:srgbClr val="0070C0"/>
                </a:solidFill>
              </a:rPr>
              <a:t>       </a:t>
            </a:r>
            <a:r>
              <a:rPr lang="ko-KR" altLang="en-US" dirty="0">
                <a:solidFill>
                  <a:srgbClr val="0070C0"/>
                </a:solidFill>
              </a:rPr>
              <a:t>② 연산자           ③ 객체 </a:t>
            </a:r>
            <a:r>
              <a:rPr lang="en-US" altLang="ko-KR" dirty="0">
                <a:solidFill>
                  <a:srgbClr val="0070C0"/>
                </a:solidFill>
              </a:rPr>
              <a:t>        </a:t>
            </a:r>
            <a:r>
              <a:rPr lang="ko-KR" altLang="en-US" dirty="0">
                <a:solidFill>
                  <a:srgbClr val="0070C0"/>
                </a:solidFill>
              </a:rPr>
              <a:t>④ 화면출력 </a:t>
            </a:r>
            <a:r>
              <a:rPr lang="ko-KR" altLang="en-US" dirty="0" err="1">
                <a:solidFill>
                  <a:srgbClr val="0070C0"/>
                </a:solidFill>
              </a:rPr>
              <a:t>전처리</a:t>
            </a:r>
            <a:r>
              <a:rPr lang="ko-KR" altLang="en-US" dirty="0">
                <a:solidFill>
                  <a:srgbClr val="0070C0"/>
                </a:solidFill>
              </a:rPr>
              <a:t> 명령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59368CD-F02C-41F5-8AD6-09598BBFF54B}"/>
              </a:ext>
            </a:extLst>
          </p:cNvPr>
          <p:cNvSpPr/>
          <p:nvPr/>
        </p:nvSpPr>
        <p:spPr>
          <a:xfrm>
            <a:off x="3647728" y="3987686"/>
            <a:ext cx="369332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42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1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이름 충돌 사례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6248400"/>
            <a:ext cx="533400" cy="381000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68</a:t>
            </a:fld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1484785"/>
            <a:ext cx="7277100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266344" y="5301208"/>
            <a:ext cx="55915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우리 아파트에 여러 명의 </a:t>
            </a:r>
            <a:r>
              <a:rPr lang="ko-KR" altLang="en-US" dirty="0" err="1"/>
              <a:t>마이클이</a:t>
            </a:r>
            <a:r>
              <a:rPr lang="ko-KR" altLang="en-US" dirty="0"/>
              <a:t> 산다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마이클을</a:t>
            </a:r>
            <a:r>
              <a:rPr lang="ko-KR" altLang="en-US" dirty="0"/>
              <a:t> 부를 때</a:t>
            </a:r>
            <a:r>
              <a:rPr lang="en-US" altLang="ko-KR" dirty="0"/>
              <a:t>, 1</a:t>
            </a:r>
            <a:r>
              <a:rPr lang="ko-KR" altLang="en-US" dirty="0"/>
              <a:t>동</a:t>
            </a:r>
            <a:r>
              <a:rPr lang="en-US" altLang="ko-KR" dirty="0"/>
              <a:t>::</a:t>
            </a:r>
            <a:r>
              <a:rPr lang="ko-KR" altLang="en-US" dirty="0"/>
              <a:t>마이클</a:t>
            </a:r>
            <a:r>
              <a:rPr lang="en-US" altLang="ko-KR" dirty="0"/>
              <a:t>, 2</a:t>
            </a:r>
            <a:r>
              <a:rPr lang="ko-KR" altLang="en-US" dirty="0"/>
              <a:t>동</a:t>
            </a:r>
            <a:r>
              <a:rPr lang="en-US" altLang="ko-KR" dirty="0"/>
              <a:t>::</a:t>
            </a:r>
            <a:r>
              <a:rPr lang="ko-KR" altLang="en-US" dirty="0" err="1"/>
              <a:t>마이클로</a:t>
            </a:r>
            <a:r>
              <a:rPr lang="ko-KR" altLang="en-US" dirty="0"/>
              <a:t> 부른다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41188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namespace </a:t>
            </a:r>
            <a:r>
              <a:rPr lang="ko-KR" altLang="en-US" dirty="0"/>
              <a:t>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343472" y="1036138"/>
            <a:ext cx="10153128" cy="5040560"/>
          </a:xfrm>
        </p:spPr>
        <p:txBody>
          <a:bodyPr>
            <a:noAutofit/>
          </a:bodyPr>
          <a:lstStyle/>
          <a:p>
            <a:r>
              <a:rPr lang="ko-KR" altLang="en-US" dirty="0"/>
              <a:t>이름</a:t>
            </a:r>
            <a:r>
              <a:rPr lang="en-US" altLang="ko-KR" dirty="0"/>
              <a:t>(identifier)</a:t>
            </a:r>
            <a:r>
              <a:rPr lang="ko-KR" altLang="en-US" dirty="0"/>
              <a:t> 충돌이 발생하는 경우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여러 명이 서로 나누어 프로젝트를 개발하는 경우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오픈 소스 혹은 다른 사람이 작성한 소스나 목적 파일을 가져와서 컴파일 하거나 링크하는 경우</a:t>
            </a:r>
            <a:endParaRPr lang="en-US" altLang="ko-KR" dirty="0"/>
          </a:p>
          <a:p>
            <a:pPr lvl="1">
              <a:spcBef>
                <a:spcPts val="1200"/>
              </a:spcBef>
            </a:pPr>
            <a:r>
              <a:rPr lang="ko-KR" altLang="en-US" dirty="0"/>
              <a:t>해결하는데 많은 시간과 노력이 필요</a:t>
            </a:r>
            <a:endParaRPr lang="en-US" altLang="ko-KR" dirty="0"/>
          </a:p>
          <a:p>
            <a:r>
              <a:rPr lang="en-US" altLang="ko-KR" dirty="0"/>
              <a:t>namespace </a:t>
            </a:r>
            <a:r>
              <a:rPr lang="ko-KR" altLang="en-US" dirty="0"/>
              <a:t>키워드</a:t>
            </a:r>
            <a:endParaRPr lang="en-US" altLang="ko-KR" dirty="0"/>
          </a:p>
          <a:p>
            <a:pPr lvl="1">
              <a:spcAft>
                <a:spcPts val="0"/>
              </a:spcAft>
            </a:pPr>
            <a:r>
              <a:rPr lang="ko-KR" altLang="en-US" dirty="0"/>
              <a:t>이름 충돌 해결</a:t>
            </a:r>
            <a:r>
              <a:rPr lang="en-US" altLang="ko-KR" dirty="0"/>
              <a:t> </a:t>
            </a:r>
          </a:p>
          <a:p>
            <a:pPr lvl="2">
              <a:lnSpc>
                <a:spcPct val="100000"/>
              </a:lnSpc>
            </a:pPr>
            <a:r>
              <a:rPr lang="en-US" altLang="ko-KR" dirty="0"/>
              <a:t>2003</a:t>
            </a:r>
            <a:r>
              <a:rPr lang="ko-KR" altLang="en-US" dirty="0"/>
              <a:t>년 새로운 </a:t>
            </a:r>
            <a:r>
              <a:rPr lang="en-US" altLang="ko-KR" dirty="0"/>
              <a:t>C++ </a:t>
            </a:r>
            <a:r>
              <a:rPr lang="ko-KR" altLang="en-US" dirty="0"/>
              <a:t>표준에서 도입</a:t>
            </a:r>
            <a:endParaRPr lang="en-US" altLang="ko-KR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lang="ko-KR" altLang="en-US" dirty="0"/>
              <a:t>개발자가 자신만의 이름 공간을 생성할 수 있도록 함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이름 공간 안에 선언된 이름은 다른 이름공간과 별도 구분</a:t>
            </a:r>
            <a:endParaRPr lang="en-US" altLang="ko-KR" dirty="0"/>
          </a:p>
          <a:p>
            <a:pPr>
              <a:spcBef>
                <a:spcPts val="1200"/>
              </a:spcBef>
            </a:pPr>
            <a:r>
              <a:rPr lang="ko-KR" altLang="en-US" dirty="0"/>
              <a:t>이름 공간 생성 및 사용</a:t>
            </a:r>
            <a:r>
              <a:rPr lang="en-US" altLang="ko-KR" dirty="0">
                <a:solidFill>
                  <a:srgbClr val="00B0F0"/>
                </a:solidFill>
              </a:rPr>
              <a:t>(</a:t>
            </a:r>
            <a:r>
              <a:rPr lang="ko-KR" altLang="en-US" dirty="0">
                <a:solidFill>
                  <a:srgbClr val="00B0F0"/>
                </a:solidFill>
              </a:rPr>
              <a:t>자세한 것은 부록 </a:t>
            </a:r>
            <a:r>
              <a:rPr lang="en-US" altLang="ko-KR" dirty="0">
                <a:solidFill>
                  <a:srgbClr val="00B0F0"/>
                </a:solidFill>
              </a:rPr>
              <a:t>B </a:t>
            </a:r>
            <a:r>
              <a:rPr lang="ko-KR" altLang="en-US" dirty="0">
                <a:solidFill>
                  <a:srgbClr val="00B0F0"/>
                </a:solidFill>
              </a:rPr>
              <a:t>참고</a:t>
            </a:r>
            <a:r>
              <a:rPr lang="en-US" altLang="ko-KR" dirty="0">
                <a:solidFill>
                  <a:srgbClr val="00B0F0"/>
                </a:solidFill>
              </a:rPr>
              <a:t>)</a:t>
            </a:r>
          </a:p>
          <a:p>
            <a:pPr lvl="1"/>
            <a:r>
              <a:rPr lang="ko-KR" altLang="en-US" dirty="0"/>
              <a:t>이름 공간 사용 </a:t>
            </a:r>
            <a:endParaRPr lang="en-US" altLang="ko-KR" dirty="0"/>
          </a:p>
          <a:p>
            <a:pPr lvl="2"/>
            <a:r>
              <a:rPr lang="ko-KR" altLang="en-US" dirty="0"/>
              <a:t>이름 공간 </a:t>
            </a:r>
            <a:r>
              <a:rPr lang="en-US" altLang="ko-KR" dirty="0"/>
              <a:t>:: </a:t>
            </a:r>
            <a:r>
              <a:rPr lang="ko-KR" altLang="en-US" dirty="0"/>
              <a:t>이름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1036638"/>
            <a:ext cx="533400" cy="244475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69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655840" y="5406363"/>
            <a:ext cx="6408712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b="1" dirty="0"/>
              <a:t>namespace</a:t>
            </a:r>
            <a:r>
              <a:rPr lang="en-US" altLang="ko-KR" sz="1600" dirty="0"/>
              <a:t> </a:t>
            </a:r>
            <a:r>
              <a:rPr lang="en-US" altLang="ko-KR" sz="1600" dirty="0" err="1"/>
              <a:t>kitae</a:t>
            </a:r>
            <a:r>
              <a:rPr lang="en-US" altLang="ko-KR" sz="1600" dirty="0"/>
              <a:t> { // </a:t>
            </a:r>
            <a:r>
              <a:rPr lang="en-US" altLang="ko-KR" sz="1600" dirty="0" err="1"/>
              <a:t>kitae</a:t>
            </a:r>
            <a:r>
              <a:rPr lang="en-US" altLang="ko-KR" sz="1600" dirty="0"/>
              <a:t> </a:t>
            </a:r>
            <a:r>
              <a:rPr lang="ko-KR" altLang="en-US" sz="1600" dirty="0"/>
              <a:t>라는 이름 공간 생성</a:t>
            </a:r>
            <a:endParaRPr lang="en-US" altLang="ko-KR" sz="1600" dirty="0"/>
          </a:p>
          <a:p>
            <a:pPr defTabSz="180000"/>
            <a:r>
              <a:rPr lang="en-US" altLang="ko-KR" sz="1600" dirty="0"/>
              <a:t>	....... // </a:t>
            </a:r>
            <a:r>
              <a:rPr lang="ko-KR" altLang="en-US" sz="1600" dirty="0"/>
              <a:t>이 곳에 선언된 모든 이름은 </a:t>
            </a:r>
            <a:r>
              <a:rPr lang="en-US" altLang="ko-KR" sz="1600" dirty="0" err="1"/>
              <a:t>kitae</a:t>
            </a:r>
            <a:r>
              <a:rPr lang="en-US" altLang="ko-KR" sz="1600" dirty="0"/>
              <a:t> </a:t>
            </a:r>
            <a:r>
              <a:rPr lang="ko-KR" altLang="en-US" sz="1600" dirty="0"/>
              <a:t>이름 공간에 생성된 이름</a:t>
            </a:r>
            <a:endParaRPr lang="en-US" altLang="ko-KR" sz="1600" dirty="0"/>
          </a:p>
          <a:p>
            <a:pPr defTabSz="180000"/>
            <a:r>
              <a:rPr lang="en-US" altLang="ko-KR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04226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135560" y="70750"/>
            <a:ext cx="5112568" cy="527357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왜 </a:t>
            </a:r>
            <a:r>
              <a:rPr lang="en-US" altLang="ko-KR" dirty="0"/>
              <a:t>C++</a:t>
            </a:r>
            <a:r>
              <a:rPr lang="ko-KR" altLang="en-US" dirty="0"/>
              <a:t>를 배우는가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826303-E3AD-44DA-92C1-2D6F6F3A3197}"/>
              </a:ext>
            </a:extLst>
          </p:cNvPr>
          <p:cNvSpPr txBox="1"/>
          <p:nvPr/>
        </p:nvSpPr>
        <p:spPr>
          <a:xfrm>
            <a:off x="2207568" y="1340768"/>
            <a:ext cx="8064896" cy="141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dirty="0"/>
              <a:t>메모리관리가 프로그램의 성능을 좌우하는 분야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dirty="0"/>
              <a:t>빠른 속도를 필요로 하는 시스템제어분야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endParaRPr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DA7849-8AD5-4768-87FD-ADE29331B5B4}"/>
              </a:ext>
            </a:extLst>
          </p:cNvPr>
          <p:cNvSpPr txBox="1"/>
          <p:nvPr/>
        </p:nvSpPr>
        <p:spPr>
          <a:xfrm>
            <a:off x="2207568" y="2492896"/>
            <a:ext cx="6136912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Noto Sans KR"/>
              </a:rPr>
              <a:t>C++</a:t>
            </a:r>
            <a:r>
              <a:rPr lang="ko-KR" altLang="en-US" sz="2000" dirty="0">
                <a:latin typeface="Noto Sans KR"/>
              </a:rPr>
              <a:t>를 주로 사용하는 분야</a:t>
            </a:r>
            <a:endParaRPr lang="en-US" altLang="ko-KR" sz="2000" dirty="0">
              <a:latin typeface="Noto Sans KR"/>
            </a:endParaRP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ko-KR" b="0" i="0" dirty="0">
                <a:effectLst/>
                <a:latin typeface="Noto Sans KR"/>
              </a:rPr>
              <a:t>OS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ko-KR" altLang="en-US" b="0" i="0" dirty="0">
                <a:effectLst/>
                <a:latin typeface="Noto Sans KR"/>
              </a:rPr>
              <a:t>임베디드 시스템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ko-KR" altLang="en-US" b="0" i="0" dirty="0">
                <a:effectLst/>
                <a:latin typeface="Noto Sans KR"/>
              </a:rPr>
              <a:t>비디오 게임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ko-KR" altLang="en-US" b="0" i="0" dirty="0">
                <a:effectLst/>
                <a:latin typeface="Noto Sans KR"/>
              </a:rPr>
              <a:t>그래픽 어플리케이션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ko-KR" altLang="en-US" b="0" i="0" dirty="0" err="1">
                <a:effectLst/>
                <a:latin typeface="Noto Sans KR"/>
              </a:rPr>
              <a:t>웹브라우저</a:t>
            </a:r>
            <a:r>
              <a:rPr lang="en-US" altLang="ko-KR" b="0" i="0" dirty="0">
                <a:effectLst/>
                <a:latin typeface="Noto Sans KR"/>
              </a:rPr>
              <a:t>(</a:t>
            </a:r>
            <a:r>
              <a:rPr lang="ko-KR" altLang="en-US" b="0" i="0" dirty="0" err="1">
                <a:effectLst/>
                <a:latin typeface="Noto Sans KR"/>
              </a:rPr>
              <a:t>백엔드</a:t>
            </a:r>
            <a:r>
              <a:rPr lang="en-US" altLang="ko-KR" b="0" i="0" dirty="0">
                <a:effectLst/>
                <a:latin typeface="Noto Sans KR"/>
              </a:rPr>
              <a:t>)</a:t>
            </a:r>
            <a:endParaRPr lang="ko-KR" altLang="en-US" b="0" i="0" dirty="0">
              <a:effectLst/>
              <a:latin typeface="Noto Sans KR"/>
            </a:endParaRP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ko-KR" altLang="en-US" b="0" i="0" dirty="0">
                <a:effectLst/>
                <a:latin typeface="Noto Sans KR"/>
              </a:rPr>
              <a:t>의료장비</a:t>
            </a:r>
            <a:r>
              <a:rPr lang="en-US" altLang="ko-KR" b="0" i="0" dirty="0">
                <a:effectLst/>
                <a:latin typeface="Noto Sans KR"/>
              </a:rPr>
              <a:t>, </a:t>
            </a:r>
            <a:r>
              <a:rPr lang="ko-KR" altLang="en-US" b="0" i="0" dirty="0">
                <a:effectLst/>
                <a:latin typeface="Noto Sans KR"/>
              </a:rPr>
              <a:t>산업용장비제어</a:t>
            </a:r>
            <a:endParaRPr lang="en-US" altLang="ko-KR" b="0" i="0" dirty="0">
              <a:effectLst/>
              <a:latin typeface="Noto Sans KR"/>
            </a:endParaRP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Noto Sans KR"/>
              </a:rPr>
              <a:t>로봇제어</a:t>
            </a:r>
            <a:r>
              <a:rPr lang="en-US" altLang="ko-KR" sz="2000" dirty="0">
                <a:latin typeface="Noto Sans KR"/>
              </a:rPr>
              <a:t>…</a:t>
            </a:r>
            <a:endParaRPr lang="ko-KR" altLang="en-US" sz="2000" b="0" i="0" dirty="0">
              <a:effectLst/>
              <a:latin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5290566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6023992" y="764705"/>
            <a:ext cx="4032448" cy="4588860"/>
          </a:xfrm>
          <a:prstGeom prst="roundRect">
            <a:avLst>
              <a:gd name="adj" fmla="val 4876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991544" y="2463279"/>
            <a:ext cx="2880320" cy="2867102"/>
          </a:xfrm>
          <a:prstGeom prst="roundRect">
            <a:avLst>
              <a:gd name="adj" fmla="val 11883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0" y="6248400"/>
            <a:ext cx="533400" cy="381000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70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135561" y="2923888"/>
            <a:ext cx="1105721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void </a:t>
            </a:r>
            <a:r>
              <a:rPr lang="en-US" altLang="ko-KR" sz="1400" b="1" dirty="0"/>
              <a:t>f()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....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void m() {</a:t>
            </a:r>
          </a:p>
          <a:p>
            <a:pPr defTabSz="180000"/>
            <a:r>
              <a:rPr lang="en-US" altLang="ko-KR" sz="1400" dirty="0"/>
              <a:t>	...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f();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211860" y="4739771"/>
            <a:ext cx="912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kitae.cpp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3508906" y="2923888"/>
            <a:ext cx="1146935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void </a:t>
            </a:r>
            <a:r>
              <a:rPr lang="en-US" altLang="ko-KR" sz="1400" b="1" dirty="0"/>
              <a:t>f()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....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g() {</a:t>
            </a:r>
          </a:p>
          <a:p>
            <a:pPr defTabSz="180000"/>
            <a:r>
              <a:rPr lang="en-US" altLang="ko-KR" sz="1400" dirty="0"/>
              <a:t>	...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95890" y="4524327"/>
            <a:ext cx="911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mike.cpp</a:t>
            </a:r>
            <a:endParaRPr lang="ko-KR" altLang="en-US" sz="1400" dirty="0"/>
          </a:p>
        </p:txBody>
      </p:sp>
      <p:sp>
        <p:nvSpPr>
          <p:cNvPr id="7" name="자유형 6"/>
          <p:cNvSpPr/>
          <p:nvPr/>
        </p:nvSpPr>
        <p:spPr>
          <a:xfrm>
            <a:off x="2646759" y="3159411"/>
            <a:ext cx="492601" cy="1219200"/>
          </a:xfrm>
          <a:custGeom>
            <a:avLst/>
            <a:gdLst>
              <a:gd name="connsiteX0" fmla="*/ 0 w 863319"/>
              <a:gd name="connsiteY0" fmla="*/ 1219200 h 1219200"/>
              <a:gd name="connsiteX1" fmla="*/ 862148 w 863319"/>
              <a:gd name="connsiteY1" fmla="*/ 740228 h 1219200"/>
              <a:gd name="connsiteX2" fmla="*/ 148045 w 863319"/>
              <a:gd name="connsiteY2" fmla="*/ 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3319" h="1219200">
                <a:moveTo>
                  <a:pt x="0" y="1219200"/>
                </a:moveTo>
                <a:cubicBezTo>
                  <a:pt x="418737" y="1081314"/>
                  <a:pt x="837474" y="943428"/>
                  <a:pt x="862148" y="740228"/>
                </a:cubicBezTo>
                <a:cubicBezTo>
                  <a:pt x="886822" y="537028"/>
                  <a:pt x="517433" y="268514"/>
                  <a:pt x="148045" y="0"/>
                </a:cubicBezTo>
              </a:path>
            </a:pathLst>
          </a:custGeom>
          <a:noFill/>
          <a:ln w="127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2620632" y="3150702"/>
            <a:ext cx="955089" cy="1245326"/>
          </a:xfrm>
          <a:custGeom>
            <a:avLst/>
            <a:gdLst>
              <a:gd name="connsiteX0" fmla="*/ 0 w 1776548"/>
              <a:gd name="connsiteY0" fmla="*/ 1245326 h 1245326"/>
              <a:gd name="connsiteX1" fmla="*/ 1314994 w 1776548"/>
              <a:gd name="connsiteY1" fmla="*/ 827314 h 1245326"/>
              <a:gd name="connsiteX2" fmla="*/ 1776548 w 1776548"/>
              <a:gd name="connsiteY2" fmla="*/ 0 h 1245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6548" h="1245326">
                <a:moveTo>
                  <a:pt x="0" y="1245326"/>
                </a:moveTo>
                <a:cubicBezTo>
                  <a:pt x="509451" y="1140097"/>
                  <a:pt x="1018903" y="1034868"/>
                  <a:pt x="1314994" y="827314"/>
                </a:cubicBezTo>
                <a:cubicBezTo>
                  <a:pt x="1611085" y="619760"/>
                  <a:pt x="1693816" y="309880"/>
                  <a:pt x="1776548" y="0"/>
                </a:cubicBezTo>
              </a:path>
            </a:pathLst>
          </a:custGeom>
          <a:noFill/>
          <a:ln w="12700">
            <a:solidFill>
              <a:srgbClr val="00B050"/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915551" y="3934364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?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3038842" y="2318628"/>
            <a:ext cx="785724" cy="314251"/>
          </a:xfrm>
          <a:prstGeom prst="wedgeRoundRectCallout">
            <a:avLst>
              <a:gd name="adj1" fmla="val 83812"/>
              <a:gd name="adj2" fmla="val 15442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이름 충돌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68008" y="2318627"/>
            <a:ext cx="1740109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>
                <a:solidFill>
                  <a:srgbClr val="FF0000"/>
                </a:solidFill>
              </a:rPr>
              <a:t>#include “</a:t>
            </a:r>
            <a:r>
              <a:rPr lang="en-US" altLang="ko-KR" sz="1400" dirty="0" err="1">
                <a:solidFill>
                  <a:srgbClr val="FF0000"/>
                </a:solidFill>
              </a:rPr>
              <a:t>mike.h</a:t>
            </a:r>
            <a:r>
              <a:rPr lang="en-US" altLang="ko-KR" sz="1400" dirty="0">
                <a:solidFill>
                  <a:srgbClr val="FF0000"/>
                </a:solidFill>
              </a:rPr>
              <a:t>”</a:t>
            </a:r>
          </a:p>
          <a:p>
            <a:pPr defTabSz="180000"/>
            <a:endParaRPr lang="en-US" altLang="ko-KR" sz="1400" dirty="0">
              <a:solidFill>
                <a:srgbClr val="FF0000"/>
              </a:solidFill>
            </a:endParaRPr>
          </a:p>
          <a:p>
            <a:pPr defTabSz="180000"/>
            <a:r>
              <a:rPr lang="en-US" altLang="ko-KR" sz="1400" b="1" dirty="0"/>
              <a:t>namespace </a:t>
            </a:r>
            <a:r>
              <a:rPr lang="en-US" altLang="ko-KR" sz="1400" b="1" dirty="0" err="1"/>
              <a:t>kitae</a:t>
            </a:r>
            <a:r>
              <a:rPr lang="en-US" altLang="ko-KR" sz="1400" b="1" dirty="0"/>
              <a:t>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b="1" dirty="0"/>
              <a:t>f()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	return 1;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</a:t>
            </a:r>
          </a:p>
          <a:p>
            <a:pPr defTabSz="180000"/>
            <a:r>
              <a:rPr lang="en-US" altLang="ko-KR" sz="1400" dirty="0"/>
              <a:t>	void m()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/>
              <a:t>f();</a:t>
            </a:r>
          </a:p>
          <a:p>
            <a:pPr defTabSz="180000"/>
            <a:r>
              <a:rPr lang="en-US" altLang="ko-KR" sz="1400" b="1" dirty="0"/>
              <a:t>		mike::f();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6515237" y="4996284"/>
            <a:ext cx="912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0000"/>
            <a:r>
              <a:rPr lang="en-US" altLang="ko-KR" sz="1400" dirty="0"/>
              <a:t>kitae.cpp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8112224" y="2318628"/>
            <a:ext cx="1800200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b="1" dirty="0"/>
              <a:t>namespace mike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b="1" dirty="0"/>
              <a:t>f()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	return -1;</a:t>
            </a:r>
          </a:p>
          <a:p>
            <a:pPr defTabSz="180000"/>
            <a:r>
              <a:rPr lang="en-US" altLang="ko-KR" sz="1400" dirty="0"/>
              <a:t> 	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g() {</a:t>
            </a:r>
          </a:p>
          <a:p>
            <a:pPr defTabSz="180000"/>
            <a:r>
              <a:rPr lang="en-US" altLang="ko-KR" sz="1400" dirty="0"/>
              <a:t>		return 0;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84422" y="4349953"/>
            <a:ext cx="911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0000"/>
            <a:r>
              <a:rPr lang="en-US" altLang="ko-KR" sz="1400" dirty="0"/>
              <a:t>mike.cpp</a:t>
            </a:r>
            <a:endParaRPr lang="ko-KR" altLang="en-US" sz="1400" dirty="0"/>
          </a:p>
        </p:txBody>
      </p:sp>
      <p:sp>
        <p:nvSpPr>
          <p:cNvPr id="22" name="자유형 21"/>
          <p:cNvSpPr/>
          <p:nvPr/>
        </p:nvSpPr>
        <p:spPr>
          <a:xfrm>
            <a:off x="7415978" y="2708921"/>
            <a:ext cx="984278" cy="1687108"/>
          </a:xfrm>
          <a:custGeom>
            <a:avLst/>
            <a:gdLst>
              <a:gd name="connsiteX0" fmla="*/ 0 w 1245326"/>
              <a:gd name="connsiteY0" fmla="*/ 1436914 h 1436914"/>
              <a:gd name="connsiteX1" fmla="*/ 714103 w 1245326"/>
              <a:gd name="connsiteY1" fmla="*/ 818606 h 1436914"/>
              <a:gd name="connsiteX2" fmla="*/ 1245326 w 1245326"/>
              <a:gd name="connsiteY2" fmla="*/ 0 h 143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5326" h="1436914">
                <a:moveTo>
                  <a:pt x="0" y="1436914"/>
                </a:moveTo>
                <a:cubicBezTo>
                  <a:pt x="253274" y="1247503"/>
                  <a:pt x="506549" y="1058092"/>
                  <a:pt x="714103" y="818606"/>
                </a:cubicBezTo>
                <a:cubicBezTo>
                  <a:pt x="921657" y="579120"/>
                  <a:pt x="1083491" y="289560"/>
                  <a:pt x="1245326" y="0"/>
                </a:cubicBezTo>
              </a:path>
            </a:pathLst>
          </a:custGeom>
          <a:noFill/>
          <a:ln w="127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91544" y="5415608"/>
            <a:ext cx="3420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(a) </a:t>
            </a:r>
            <a:r>
              <a:rPr lang="en-US" altLang="ko-KR" sz="1200" dirty="0" err="1"/>
              <a:t>kitae</a:t>
            </a:r>
            <a:r>
              <a:rPr lang="ko-KR" altLang="en-US" sz="1200" dirty="0"/>
              <a:t>와 </a:t>
            </a:r>
            <a:r>
              <a:rPr lang="en-US" altLang="ko-KR" sz="1200" dirty="0"/>
              <a:t>mike</a:t>
            </a:r>
            <a:r>
              <a:rPr lang="ko-KR" altLang="en-US" sz="1200" dirty="0"/>
              <a:t>에 의해 작성된 소스를 합치면 </a:t>
            </a:r>
            <a:r>
              <a:rPr lang="en-US" altLang="ko-KR" sz="1200" dirty="0"/>
              <a:t>f() </a:t>
            </a:r>
            <a:r>
              <a:rPr lang="ko-KR" altLang="en-US" sz="1200" dirty="0"/>
              <a:t>함수의 이름 충돌</a:t>
            </a:r>
            <a:r>
              <a:rPr lang="en-US" altLang="ko-KR" sz="1200" dirty="0"/>
              <a:t>. </a:t>
            </a:r>
            <a:r>
              <a:rPr lang="ko-KR" altLang="en-US" sz="1200" dirty="0"/>
              <a:t>컴파일 오류 발생</a:t>
            </a:r>
            <a:endParaRPr lang="en-US" altLang="ko-KR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6023992" y="5415608"/>
            <a:ext cx="4176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(b) </a:t>
            </a:r>
            <a:r>
              <a:rPr lang="ko-KR" altLang="en-US" sz="1200" dirty="0"/>
              <a:t>이름 공간을 사용하여 </a:t>
            </a:r>
            <a:r>
              <a:rPr lang="en-US" altLang="ko-KR" sz="1200" dirty="0"/>
              <a:t>f() </a:t>
            </a:r>
            <a:r>
              <a:rPr lang="ko-KR" altLang="en-US" sz="1200" dirty="0"/>
              <a:t>함수 이름의 충돌 문제 해결</a:t>
            </a:r>
            <a:endParaRPr lang="en-US" altLang="ko-KR" sz="1200" dirty="0"/>
          </a:p>
        </p:txBody>
      </p:sp>
      <p:sp>
        <p:nvSpPr>
          <p:cNvPr id="29" name="오른쪽 화살표 28"/>
          <p:cNvSpPr/>
          <p:nvPr/>
        </p:nvSpPr>
        <p:spPr>
          <a:xfrm>
            <a:off x="5087888" y="3724107"/>
            <a:ext cx="648072" cy="251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6143359" y="908721"/>
            <a:ext cx="1764758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>
                <a:solidFill>
                  <a:srgbClr val="FF0000"/>
                </a:solidFill>
              </a:rPr>
              <a:t>namespace </a:t>
            </a:r>
            <a:r>
              <a:rPr lang="en-US" altLang="ko-KR" sz="1400" dirty="0" err="1">
                <a:solidFill>
                  <a:srgbClr val="FF0000"/>
                </a:solidFill>
              </a:rPr>
              <a:t>kitae</a:t>
            </a:r>
            <a:r>
              <a:rPr lang="en-US" altLang="ko-KR" sz="1400" dirty="0">
                <a:solidFill>
                  <a:srgbClr val="FF0000"/>
                </a:solidFill>
              </a:rPr>
              <a:t>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f();</a:t>
            </a:r>
          </a:p>
          <a:p>
            <a:pPr defTabSz="180000"/>
            <a:r>
              <a:rPr lang="en-US" altLang="ko-KR" sz="1400" dirty="0"/>
              <a:t> 	void m();</a:t>
            </a:r>
          </a:p>
          <a:p>
            <a:pPr defTabSz="180000"/>
            <a:r>
              <a:rPr lang="en-US" altLang="ko-KR" sz="1400" dirty="0">
                <a:solidFill>
                  <a:srgbClr val="FF0000"/>
                </a:solidFill>
              </a:rPr>
              <a:t>}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101980" y="908721"/>
            <a:ext cx="1810444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>
                <a:solidFill>
                  <a:srgbClr val="FF0000"/>
                </a:solidFill>
              </a:rPr>
              <a:t>namespace mike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f();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g();</a:t>
            </a:r>
          </a:p>
          <a:p>
            <a:pPr defTabSz="180000"/>
            <a:r>
              <a:rPr lang="en-US" altLang="ko-KR" sz="1400" dirty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459366" y="1862828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0000"/>
            <a:r>
              <a:rPr lang="en-US" altLang="ko-KR" sz="1400" dirty="0" err="1"/>
              <a:t>kitae.h</a:t>
            </a:r>
            <a:endParaRPr lang="ko-KR" alt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8491958" y="1862828"/>
            <a:ext cx="716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0000"/>
            <a:r>
              <a:rPr lang="en-US" altLang="ko-KR" sz="1400" dirty="0" err="1"/>
              <a:t>mike.h</a:t>
            </a:r>
            <a:endParaRPr lang="ko-KR" altLang="en-US" sz="1400" dirty="0"/>
          </a:p>
        </p:txBody>
      </p:sp>
      <p:sp>
        <p:nvSpPr>
          <p:cNvPr id="27" name="모서리가 둥근 사각형 설명선 26"/>
          <p:cNvSpPr/>
          <p:nvPr/>
        </p:nvSpPr>
        <p:spPr>
          <a:xfrm>
            <a:off x="6168008" y="404665"/>
            <a:ext cx="1476923" cy="314251"/>
          </a:xfrm>
          <a:prstGeom prst="wedgeRoundRectCallout">
            <a:avLst>
              <a:gd name="adj1" fmla="val -23701"/>
              <a:gd name="adj2" fmla="val 1294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이름 공간 </a:t>
            </a:r>
            <a:r>
              <a:rPr lang="en-US" altLang="ko-KR" sz="1000" dirty="0" err="1">
                <a:solidFill>
                  <a:schemeClr val="tx1"/>
                </a:solidFill>
              </a:rPr>
              <a:t>kitae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생성</a:t>
            </a:r>
          </a:p>
        </p:txBody>
      </p:sp>
      <p:sp>
        <p:nvSpPr>
          <p:cNvPr id="28" name="모서리가 둥근 사각형 설명선 27"/>
          <p:cNvSpPr/>
          <p:nvPr/>
        </p:nvSpPr>
        <p:spPr>
          <a:xfrm>
            <a:off x="8112224" y="404665"/>
            <a:ext cx="1475690" cy="314251"/>
          </a:xfrm>
          <a:prstGeom prst="wedgeRoundRectCallout">
            <a:avLst>
              <a:gd name="adj1" fmla="val -23701"/>
              <a:gd name="adj2" fmla="val 1294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이름 공간 </a:t>
            </a:r>
            <a:r>
              <a:rPr lang="en-US" altLang="ko-KR" sz="1000" dirty="0">
                <a:solidFill>
                  <a:schemeClr val="tx1"/>
                </a:solidFill>
              </a:rPr>
              <a:t>mike </a:t>
            </a:r>
            <a:r>
              <a:rPr lang="ko-KR" altLang="en-US" sz="1000" dirty="0">
                <a:solidFill>
                  <a:schemeClr val="tx1"/>
                </a:solidFill>
              </a:rPr>
              <a:t>생성</a:t>
            </a:r>
          </a:p>
        </p:txBody>
      </p:sp>
      <p:sp>
        <p:nvSpPr>
          <p:cNvPr id="18" name="자유형 17"/>
          <p:cNvSpPr/>
          <p:nvPr/>
        </p:nvSpPr>
        <p:spPr>
          <a:xfrm>
            <a:off x="6913582" y="3141234"/>
            <a:ext cx="835737" cy="1065007"/>
          </a:xfrm>
          <a:custGeom>
            <a:avLst/>
            <a:gdLst>
              <a:gd name="connsiteX0" fmla="*/ 0 w 835737"/>
              <a:gd name="connsiteY0" fmla="*/ 1065007 h 1065007"/>
              <a:gd name="connsiteX1" fmla="*/ 484094 w 835737"/>
              <a:gd name="connsiteY1" fmla="*/ 925158 h 1065007"/>
              <a:gd name="connsiteX2" fmla="*/ 796066 w 835737"/>
              <a:gd name="connsiteY2" fmla="*/ 656216 h 1065007"/>
              <a:gd name="connsiteX3" fmla="*/ 796066 w 835737"/>
              <a:gd name="connsiteY3" fmla="*/ 247426 h 1065007"/>
              <a:gd name="connsiteX4" fmla="*/ 473337 w 835737"/>
              <a:gd name="connsiteY4" fmla="*/ 53788 h 1065007"/>
              <a:gd name="connsiteX5" fmla="*/ 75304 w 835737"/>
              <a:gd name="connsiteY5" fmla="*/ 0 h 106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5737" h="1065007">
                <a:moveTo>
                  <a:pt x="0" y="1065007"/>
                </a:moveTo>
                <a:cubicBezTo>
                  <a:pt x="175708" y="1029148"/>
                  <a:pt x="351416" y="993290"/>
                  <a:pt x="484094" y="925158"/>
                </a:cubicBezTo>
                <a:cubicBezTo>
                  <a:pt x="616772" y="857026"/>
                  <a:pt x="744071" y="769171"/>
                  <a:pt x="796066" y="656216"/>
                </a:cubicBezTo>
                <a:cubicBezTo>
                  <a:pt x="848061" y="543261"/>
                  <a:pt x="849854" y="347830"/>
                  <a:pt x="796066" y="247426"/>
                </a:cubicBezTo>
                <a:cubicBezTo>
                  <a:pt x="742278" y="147022"/>
                  <a:pt x="593464" y="95026"/>
                  <a:pt x="473337" y="53788"/>
                </a:cubicBezTo>
                <a:cubicBezTo>
                  <a:pt x="353210" y="12550"/>
                  <a:pt x="214257" y="6275"/>
                  <a:pt x="75304" y="0"/>
                </a:cubicBezTo>
              </a:path>
            </a:pathLst>
          </a:custGeom>
          <a:noFill/>
          <a:ln w="127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2711624" y="2618624"/>
            <a:ext cx="739092" cy="348354"/>
          </a:xfrm>
          <a:custGeom>
            <a:avLst/>
            <a:gdLst>
              <a:gd name="connsiteX0" fmla="*/ 725221 w 942936"/>
              <a:gd name="connsiteY0" fmla="*/ 8708 h 296101"/>
              <a:gd name="connsiteX1" fmla="*/ 2410 w 942936"/>
              <a:gd name="connsiteY1" fmla="*/ 296091 h 296101"/>
              <a:gd name="connsiteX2" fmla="*/ 942936 w 942936"/>
              <a:gd name="connsiteY2" fmla="*/ 0 h 296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2936" h="296101">
                <a:moveTo>
                  <a:pt x="725221" y="8708"/>
                </a:moveTo>
                <a:cubicBezTo>
                  <a:pt x="345672" y="153125"/>
                  <a:pt x="-33876" y="297542"/>
                  <a:pt x="2410" y="296091"/>
                </a:cubicBezTo>
                <a:cubicBezTo>
                  <a:pt x="38696" y="294640"/>
                  <a:pt x="942936" y="0"/>
                  <a:pt x="942936" y="0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8874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std</a:t>
            </a:r>
            <a:r>
              <a:rPr lang="en-US" altLang="ko-KR" dirty="0"/>
              <a:t>:: 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1487488" y="908720"/>
            <a:ext cx="10153128" cy="5040560"/>
          </a:xfrm>
        </p:spPr>
        <p:txBody>
          <a:bodyPr/>
          <a:lstStyle/>
          <a:p>
            <a:r>
              <a:rPr lang="en-US" altLang="ko-KR" dirty="0" err="1"/>
              <a:t>std</a:t>
            </a:r>
            <a:endParaRPr lang="en-US" altLang="ko-KR" dirty="0"/>
          </a:p>
          <a:p>
            <a:pPr lvl="1"/>
            <a:r>
              <a:rPr lang="en-US" altLang="ko-KR" dirty="0"/>
              <a:t>C++ </a:t>
            </a:r>
            <a:r>
              <a:rPr lang="ko-KR" altLang="en-US" dirty="0"/>
              <a:t>표준에서 정의한 </a:t>
            </a:r>
            <a:r>
              <a:rPr lang="ko-KR" altLang="en-US" b="1" dirty="0"/>
              <a:t>이름 공간</a:t>
            </a:r>
            <a:r>
              <a:rPr lang="en-US" altLang="ko-KR" b="1" dirty="0"/>
              <a:t>(namespace)</a:t>
            </a:r>
            <a:r>
              <a:rPr lang="ko-KR" altLang="en-US" b="1" dirty="0"/>
              <a:t> </a:t>
            </a:r>
            <a:r>
              <a:rPr lang="ko-KR" altLang="en-US" dirty="0"/>
              <a:t>중 하나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en-US" altLang="ko-KR" dirty="0"/>
              <a:t>&lt;</a:t>
            </a:r>
            <a:r>
              <a:rPr lang="en-US" altLang="ko-KR" dirty="0" err="1"/>
              <a:t>iostream</a:t>
            </a:r>
            <a:r>
              <a:rPr lang="en-US" altLang="ko-KR" dirty="0"/>
              <a:t>&gt; </a:t>
            </a:r>
            <a:r>
              <a:rPr lang="ko-KR" altLang="en-US" dirty="0"/>
              <a:t>헤더 파일에 선언된 모든 이름</a:t>
            </a:r>
            <a:r>
              <a:rPr lang="en-US" altLang="ko-KR" dirty="0"/>
              <a:t>: </a:t>
            </a:r>
            <a:r>
              <a:rPr lang="en-US" altLang="ko-KR" dirty="0" err="1"/>
              <a:t>std</a:t>
            </a:r>
            <a:r>
              <a:rPr lang="en-US" altLang="ko-KR" dirty="0"/>
              <a:t> </a:t>
            </a:r>
            <a:r>
              <a:rPr lang="ko-KR" altLang="en-US" dirty="0"/>
              <a:t>이름 공간 안에 있음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en-US" altLang="ko-KR" dirty="0" err="1"/>
              <a:t>cout</a:t>
            </a:r>
            <a:r>
              <a:rPr lang="en-US" altLang="ko-KR" dirty="0"/>
              <a:t>, </a:t>
            </a:r>
            <a:r>
              <a:rPr lang="en-US" altLang="ko-KR" dirty="0" err="1"/>
              <a:t>cin</a:t>
            </a:r>
            <a:r>
              <a:rPr lang="en-US" altLang="ko-KR" dirty="0"/>
              <a:t>, </a:t>
            </a:r>
            <a:r>
              <a:rPr lang="en-US" altLang="ko-KR" dirty="0" err="1"/>
              <a:t>endl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  <a:p>
            <a:pPr lvl="1">
              <a:spcBef>
                <a:spcPts val="1200"/>
              </a:spcBef>
            </a:pPr>
            <a:r>
              <a:rPr lang="en-US" altLang="ko-KR" dirty="0" err="1"/>
              <a:t>std</a:t>
            </a:r>
            <a:r>
              <a:rPr lang="en-US" altLang="ko-KR" dirty="0"/>
              <a:t> </a:t>
            </a:r>
            <a:r>
              <a:rPr lang="ko-KR" altLang="en-US" dirty="0"/>
              <a:t>이름 공간에 선언된 이름을 접근하기 위해 </a:t>
            </a:r>
            <a:r>
              <a:rPr lang="en-US" altLang="ko-KR" dirty="0" err="1"/>
              <a:t>std</a:t>
            </a:r>
            <a:r>
              <a:rPr lang="en-US" altLang="ko-KR" dirty="0"/>
              <a:t>:: </a:t>
            </a:r>
            <a:r>
              <a:rPr lang="ko-KR" altLang="en-US" dirty="0" err="1"/>
              <a:t>접두어</a:t>
            </a:r>
            <a:r>
              <a:rPr lang="ko-KR" altLang="en-US" dirty="0"/>
              <a:t> 사용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en-US" altLang="ko-KR" dirty="0" err="1"/>
              <a:t>std</a:t>
            </a:r>
            <a:r>
              <a:rPr lang="en-US" altLang="ko-KR" dirty="0"/>
              <a:t>::</a:t>
            </a:r>
            <a:r>
              <a:rPr lang="en-US" altLang="ko-KR" dirty="0" err="1"/>
              <a:t>cout</a:t>
            </a:r>
            <a:r>
              <a:rPr lang="en-US" altLang="ko-KR" dirty="0"/>
              <a:t>, </a:t>
            </a:r>
            <a:r>
              <a:rPr lang="en-US" altLang="ko-KR" dirty="0" err="1"/>
              <a:t>std</a:t>
            </a:r>
            <a:r>
              <a:rPr lang="en-US" altLang="ko-KR" dirty="0"/>
              <a:t>::</a:t>
            </a:r>
            <a:r>
              <a:rPr lang="en-US" altLang="ko-KR" dirty="0" err="1"/>
              <a:t>cin</a:t>
            </a:r>
            <a:r>
              <a:rPr lang="en-US" altLang="ko-KR" dirty="0"/>
              <a:t>, </a:t>
            </a:r>
            <a:r>
              <a:rPr lang="en-US" altLang="ko-KR" dirty="0" err="1"/>
              <a:t>std</a:t>
            </a:r>
            <a:r>
              <a:rPr lang="en-US" altLang="ko-KR" dirty="0"/>
              <a:t>::</a:t>
            </a:r>
            <a:r>
              <a:rPr lang="en-US" altLang="ko-KR" dirty="0" err="1"/>
              <a:t>endl</a:t>
            </a:r>
            <a:endParaRPr lang="en-US" altLang="ko-KR" dirty="0"/>
          </a:p>
          <a:p>
            <a:pPr>
              <a:spcBef>
                <a:spcPts val="1200"/>
              </a:spcBef>
            </a:pPr>
            <a:r>
              <a:rPr lang="en-US" altLang="ko-KR" dirty="0" err="1"/>
              <a:t>std</a:t>
            </a:r>
            <a:r>
              <a:rPr lang="en-US" altLang="ko-KR" dirty="0"/>
              <a:t>:: </a:t>
            </a:r>
            <a:r>
              <a:rPr lang="ko-KR" altLang="en-US" dirty="0"/>
              <a:t>생략</a:t>
            </a:r>
            <a:endParaRPr lang="en-US" altLang="ko-KR" dirty="0"/>
          </a:p>
          <a:p>
            <a:pPr lvl="1"/>
            <a:r>
              <a:rPr lang="en-US" altLang="ko-KR" dirty="0"/>
              <a:t>using </a:t>
            </a:r>
            <a:r>
              <a:rPr lang="ko-KR" altLang="en-US" dirty="0"/>
              <a:t>지시어 사용</a:t>
            </a: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0" y="1036638"/>
            <a:ext cx="533400" cy="244475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71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359696" y="4437112"/>
            <a:ext cx="612068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b="1" dirty="0"/>
              <a:t>using </a:t>
            </a:r>
            <a:r>
              <a:rPr lang="en-US" altLang="ko-KR" sz="1400" b="1" dirty="0" err="1"/>
              <a:t>std</a:t>
            </a:r>
            <a:r>
              <a:rPr lang="en-US" altLang="ko-KR" sz="1400" b="1" dirty="0"/>
              <a:t>::</a:t>
            </a:r>
            <a:r>
              <a:rPr lang="en-US" altLang="ko-KR" sz="1400" b="1" dirty="0" err="1"/>
              <a:t>cout</a:t>
            </a:r>
            <a:r>
              <a:rPr lang="en-US" altLang="ko-KR" sz="1400" b="1" dirty="0"/>
              <a:t>; </a:t>
            </a:r>
            <a:r>
              <a:rPr lang="en-US" altLang="ko-KR" sz="1400" dirty="0"/>
              <a:t>// </a:t>
            </a:r>
            <a:r>
              <a:rPr lang="en-US" altLang="ko-KR" sz="1400" dirty="0" err="1"/>
              <a:t>cout</a:t>
            </a:r>
            <a:r>
              <a:rPr lang="ko-KR" altLang="en-US" sz="1400" dirty="0"/>
              <a:t>에 대해서만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:: </a:t>
            </a:r>
            <a:r>
              <a:rPr lang="ko-KR" altLang="en-US" sz="1400" dirty="0"/>
              <a:t>생략</a:t>
            </a:r>
          </a:p>
          <a:p>
            <a:pPr fontAlgn="base" latinLnBrk="0"/>
            <a:r>
              <a:rPr lang="en-US" altLang="ko-KR" sz="1400" dirty="0"/>
              <a:t>...................................</a:t>
            </a:r>
            <a:endParaRPr lang="ko-KR" altLang="en-US" sz="1400" dirty="0"/>
          </a:p>
          <a:p>
            <a:pPr fontAlgn="base" latinLnBrk="0"/>
            <a:r>
              <a:rPr lang="en-US" altLang="ko-KR" sz="1400" b="1" dirty="0" err="1"/>
              <a:t>cout</a:t>
            </a:r>
            <a:r>
              <a:rPr lang="en-US" altLang="ko-KR" sz="1400" dirty="0"/>
              <a:t> &lt;&lt; "Hello" &lt;&lt; </a:t>
            </a:r>
            <a:r>
              <a:rPr lang="en-US" altLang="ko-KR" sz="1400" b="1" dirty="0" err="1"/>
              <a:t>std</a:t>
            </a:r>
            <a:r>
              <a:rPr lang="en-US" altLang="ko-KR" sz="1400" b="1" dirty="0"/>
              <a:t>::</a:t>
            </a:r>
            <a:r>
              <a:rPr lang="en-US" altLang="ko-KR" sz="1400" b="1" dirty="0" err="1"/>
              <a:t>endl</a:t>
            </a:r>
            <a:r>
              <a:rPr lang="en-US" altLang="ko-KR" sz="1400" dirty="0"/>
              <a:t>; //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::</a:t>
            </a:r>
            <a:r>
              <a:rPr lang="en-US" altLang="ko-KR" sz="1400" dirty="0" err="1"/>
              <a:t>cout</a:t>
            </a:r>
            <a:r>
              <a:rPr lang="ko-KR" altLang="en-US" sz="1400" dirty="0"/>
              <a:t>에서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:: </a:t>
            </a:r>
            <a:r>
              <a:rPr lang="ko-KR" altLang="en-US" sz="1400" dirty="0"/>
              <a:t>생략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359696" y="5373216"/>
            <a:ext cx="612068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b="1" dirty="0"/>
              <a:t>using namespace </a:t>
            </a:r>
            <a:r>
              <a:rPr lang="en-US" altLang="ko-KR" sz="1400" b="1" dirty="0" err="1"/>
              <a:t>std</a:t>
            </a:r>
            <a:r>
              <a:rPr lang="en-US" altLang="ko-KR" sz="1400" b="1" dirty="0"/>
              <a:t>; </a:t>
            </a:r>
            <a:r>
              <a:rPr lang="en-US" altLang="ko-KR" sz="1400" dirty="0"/>
              <a:t>//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 </a:t>
            </a:r>
            <a:r>
              <a:rPr lang="ko-KR" altLang="en-US" sz="1400" dirty="0"/>
              <a:t>이름 공간에 선언된 모든 이름에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:: </a:t>
            </a:r>
            <a:r>
              <a:rPr lang="ko-KR" altLang="en-US" sz="1400" dirty="0"/>
              <a:t>생략</a:t>
            </a:r>
          </a:p>
          <a:p>
            <a:pPr fontAlgn="base" latinLnBrk="0"/>
            <a:r>
              <a:rPr lang="en-US" altLang="ko-KR" sz="1400" dirty="0"/>
              <a:t>...................................</a:t>
            </a:r>
            <a:endParaRPr lang="ko-KR" altLang="en-US" sz="1400" dirty="0"/>
          </a:p>
          <a:p>
            <a:pPr fontAlgn="base" latinLnBrk="0"/>
            <a:r>
              <a:rPr lang="en-US" altLang="ko-KR" sz="1400" b="1" dirty="0" err="1"/>
              <a:t>cout</a:t>
            </a:r>
            <a:r>
              <a:rPr lang="en-US" altLang="ko-KR" sz="1400" dirty="0"/>
              <a:t> &lt;&lt; "Hello" &lt;&lt; </a:t>
            </a:r>
            <a:r>
              <a:rPr lang="en-US" altLang="ko-KR" sz="1400" b="1" dirty="0" err="1"/>
              <a:t>endl</a:t>
            </a:r>
            <a:r>
              <a:rPr lang="en-US" altLang="ko-KR" sz="1400" dirty="0"/>
              <a:t>; //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:: </a:t>
            </a:r>
            <a:r>
              <a:rPr lang="ko-KR" altLang="en-US" sz="1400" dirty="0"/>
              <a:t>생략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143672" y="6163968"/>
            <a:ext cx="792088" cy="314251"/>
          </a:xfrm>
          <a:prstGeom prst="wedgeRoundRectCallout">
            <a:avLst>
              <a:gd name="adj1" fmla="val 23918"/>
              <a:gd name="adj2" fmla="val -8002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</a:rPr>
              <a:t>std</a:t>
            </a:r>
            <a:r>
              <a:rPr lang="en-US" altLang="ko-KR" sz="1000" dirty="0">
                <a:solidFill>
                  <a:schemeClr val="tx1"/>
                </a:solidFill>
              </a:rPr>
              <a:t>:: </a:t>
            </a:r>
            <a:r>
              <a:rPr lang="ko-KR" altLang="en-US" sz="1000" dirty="0">
                <a:solidFill>
                  <a:schemeClr val="tx1"/>
                </a:solidFill>
              </a:rPr>
              <a:t>생략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4799856" y="6160460"/>
            <a:ext cx="792088" cy="314251"/>
          </a:xfrm>
          <a:prstGeom prst="wedgeRoundRectCallout">
            <a:avLst>
              <a:gd name="adj1" fmla="val 23918"/>
              <a:gd name="adj2" fmla="val -8002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</a:rPr>
              <a:t>std</a:t>
            </a:r>
            <a:r>
              <a:rPr lang="en-US" altLang="ko-KR" sz="1000" dirty="0">
                <a:solidFill>
                  <a:schemeClr val="tx1"/>
                </a:solidFill>
              </a:rPr>
              <a:t>:: </a:t>
            </a:r>
            <a:r>
              <a:rPr lang="ko-KR" altLang="en-US" sz="1000" dirty="0">
                <a:solidFill>
                  <a:schemeClr val="tx1"/>
                </a:solidFill>
              </a:rPr>
              <a:t>생략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2351584" y="4861526"/>
            <a:ext cx="792088" cy="314251"/>
          </a:xfrm>
          <a:prstGeom prst="wedgeRoundRectCallout">
            <a:avLst>
              <a:gd name="adj1" fmla="val 88565"/>
              <a:gd name="adj2" fmla="val 727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</a:rPr>
              <a:t>std</a:t>
            </a:r>
            <a:r>
              <a:rPr lang="en-US" altLang="ko-KR" sz="1000" dirty="0">
                <a:solidFill>
                  <a:schemeClr val="tx1"/>
                </a:solidFill>
              </a:rPr>
              <a:t>:: </a:t>
            </a:r>
            <a:r>
              <a:rPr lang="ko-KR" altLang="en-US" sz="1000" dirty="0">
                <a:solidFill>
                  <a:schemeClr val="tx1"/>
                </a:solidFill>
              </a:rPr>
              <a:t>생략</a:t>
            </a:r>
          </a:p>
        </p:txBody>
      </p:sp>
    </p:spTree>
    <p:extLst>
      <p:ext uri="{BB962C8B-B14F-4D97-AF65-F5344CB8AC3E}">
        <p14:creationId xmlns:p14="http://schemas.microsoft.com/office/powerpoint/2010/main" val="41901363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2-3 C++ </a:t>
            </a:r>
            <a:r>
              <a:rPr lang="ko-KR" altLang="en-US" dirty="0"/>
              <a:t>프로그램에서 키 입력 받기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1036638"/>
            <a:ext cx="533400" cy="244475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72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50414" y="1163028"/>
            <a:ext cx="7497183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b="1" dirty="0"/>
              <a:t>#include &lt;</a:t>
            </a:r>
            <a:r>
              <a:rPr lang="en-US" altLang="ko-KR" sz="1400" b="1" dirty="0" err="1"/>
              <a:t>iostream</a:t>
            </a:r>
            <a:r>
              <a:rPr lang="en-US" altLang="ko-KR" sz="1400" b="1" dirty="0"/>
              <a:t>&gt; </a:t>
            </a:r>
          </a:p>
          <a:p>
            <a:pPr defTabSz="180000" fontAlgn="base" latinLnBrk="0"/>
            <a:r>
              <a:rPr lang="en-US" altLang="ko-KR" sz="1400" b="1" dirty="0"/>
              <a:t>using namespace </a:t>
            </a:r>
            <a:r>
              <a:rPr lang="en-US" altLang="ko-KR" sz="1400" b="1" dirty="0" err="1"/>
              <a:t>std</a:t>
            </a:r>
            <a:r>
              <a:rPr lang="en-US" altLang="ko-KR" sz="1400" b="1" dirty="0"/>
              <a:t>;</a:t>
            </a:r>
            <a:endParaRPr lang="ko-KR" altLang="en-US" sz="1400" b="1" dirty="0"/>
          </a:p>
          <a:p>
            <a:pPr defTabSz="180000" fontAlgn="base" latinLnBrk="0"/>
            <a:endParaRPr lang="en-US" altLang="ko-KR" sz="1400" dirty="0"/>
          </a:p>
          <a:p>
            <a:pPr defTabSz="180000"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</a:t>
            </a:r>
            <a:r>
              <a:rPr lang="ko-KR" altLang="en-US" sz="1400" dirty="0"/>
              <a:t>너비를 입력하세요</a:t>
            </a:r>
            <a:r>
              <a:rPr lang="en-US" altLang="ko-KR" sz="1400" dirty="0"/>
              <a:t>&gt;&gt;";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endParaRPr lang="en-US" altLang="ko-KR" sz="1400" dirty="0"/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width;</a:t>
            </a:r>
          </a:p>
          <a:p>
            <a:pPr defTabSz="180000" fontAlgn="base" latinLnBrk="0"/>
            <a:r>
              <a:rPr lang="ko-KR" altLang="en-US" sz="1400" b="1" dirty="0"/>
              <a:t>	</a:t>
            </a:r>
            <a:r>
              <a:rPr lang="en-US" altLang="ko-KR" sz="1400" b="1" dirty="0" err="1"/>
              <a:t>cin</a:t>
            </a:r>
            <a:r>
              <a:rPr lang="en-US" altLang="ko-KR" sz="1400" b="1" dirty="0"/>
              <a:t> &gt;&gt; width; </a:t>
            </a:r>
            <a:r>
              <a:rPr lang="en-US" altLang="ko-KR" sz="1400" dirty="0"/>
              <a:t>// </a:t>
            </a:r>
            <a:r>
              <a:rPr lang="ko-KR" altLang="en-US" sz="1400" dirty="0"/>
              <a:t>키보드로부터 너비를 읽어 </a:t>
            </a:r>
            <a:r>
              <a:rPr lang="en-US" altLang="ko-KR" sz="1400" dirty="0"/>
              <a:t>width </a:t>
            </a:r>
            <a:r>
              <a:rPr lang="ko-KR" altLang="en-US" sz="1400" dirty="0"/>
              <a:t>변수에 저장</a:t>
            </a:r>
            <a:endParaRPr lang="en-US" altLang="ko-KR" sz="1400" dirty="0"/>
          </a:p>
          <a:p>
            <a:pPr defTabSz="180000" fontAlgn="base" latinLnBrk="0"/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</a:t>
            </a:r>
            <a:r>
              <a:rPr lang="ko-KR" altLang="en-US" sz="1400" dirty="0"/>
              <a:t>높이를 입력하세요</a:t>
            </a:r>
            <a:r>
              <a:rPr lang="en-US" altLang="ko-KR" sz="1400" dirty="0"/>
              <a:t>&gt;&gt;";</a:t>
            </a:r>
          </a:p>
          <a:p>
            <a:pPr defTabSz="180000" fontAlgn="base" latinLnBrk="0"/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height;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b="1" dirty="0" err="1"/>
              <a:t>cin</a:t>
            </a:r>
            <a:r>
              <a:rPr lang="en-US" altLang="ko-KR" sz="1400" b="1" dirty="0"/>
              <a:t> &gt;&gt; height; </a:t>
            </a:r>
            <a:r>
              <a:rPr lang="en-US" altLang="ko-KR" sz="1400" dirty="0"/>
              <a:t>// </a:t>
            </a:r>
            <a:r>
              <a:rPr lang="ko-KR" altLang="en-US" sz="1400" dirty="0"/>
              <a:t>키보드로부터 높이를 읽어 </a:t>
            </a:r>
            <a:r>
              <a:rPr lang="en-US" altLang="ko-KR" sz="1400" dirty="0"/>
              <a:t>height </a:t>
            </a:r>
            <a:r>
              <a:rPr lang="ko-KR" altLang="en-US" sz="1400" dirty="0"/>
              <a:t>변수에 저장</a:t>
            </a:r>
            <a:endParaRPr lang="en-US" altLang="ko-KR" sz="1400" dirty="0"/>
          </a:p>
          <a:p>
            <a:pPr defTabSz="180000" fontAlgn="base" latinLnBrk="0"/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area = width*height;</a:t>
            </a:r>
            <a:r>
              <a:rPr lang="ko-KR" altLang="en-US" sz="1400" dirty="0"/>
              <a:t>	 </a:t>
            </a:r>
            <a:r>
              <a:rPr lang="en-US" altLang="ko-KR" sz="1400" dirty="0"/>
              <a:t>// </a:t>
            </a:r>
            <a:r>
              <a:rPr lang="ko-KR" altLang="en-US" sz="1400" dirty="0"/>
              <a:t>사각형의 면적 계산</a:t>
            </a:r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</a:t>
            </a:r>
            <a:r>
              <a:rPr lang="ko-KR" altLang="en-US" sz="1400" dirty="0"/>
              <a:t>면적은 </a:t>
            </a:r>
            <a:r>
              <a:rPr lang="en-US" altLang="ko-KR" sz="1400" dirty="0"/>
              <a:t>" &lt;&lt; area &lt;&lt; "\n"; // </a:t>
            </a:r>
            <a:r>
              <a:rPr lang="ko-KR" altLang="en-US" sz="1400" dirty="0"/>
              <a:t>면적을 출력하고 다음 줄로 넘어감</a:t>
            </a:r>
            <a:endParaRPr lang="en-US" altLang="ko-KR" sz="1400" dirty="0"/>
          </a:p>
          <a:p>
            <a:pPr defTabSz="180000" fontAlgn="base" latinLnBrk="0"/>
            <a:r>
              <a:rPr lang="en-US" altLang="ko-KR" sz="1400" dirty="0"/>
              <a:t>} 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2550414" y="5229200"/>
            <a:ext cx="7483435" cy="73866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너비를 입력하세요</a:t>
            </a:r>
            <a:r>
              <a:rPr lang="en-US" altLang="ko-KR" sz="1400" dirty="0"/>
              <a:t>&gt;&gt;</a:t>
            </a:r>
            <a:r>
              <a:rPr lang="en-US" altLang="ko-KR" sz="1400" dirty="0">
                <a:solidFill>
                  <a:srgbClr val="00B050"/>
                </a:solidFill>
              </a:rPr>
              <a:t>3</a:t>
            </a:r>
            <a:endParaRPr lang="ko-KR" altLang="en-US" sz="1400" dirty="0">
              <a:solidFill>
                <a:srgbClr val="00B050"/>
              </a:solidFill>
            </a:endParaRPr>
          </a:p>
          <a:p>
            <a:r>
              <a:rPr lang="ko-KR" altLang="en-US" sz="1400" dirty="0"/>
              <a:t>높이를 입력하세요</a:t>
            </a:r>
            <a:r>
              <a:rPr lang="en-US" altLang="ko-KR" sz="1400" dirty="0"/>
              <a:t>&gt;&gt;</a:t>
            </a:r>
            <a:r>
              <a:rPr lang="en-US" altLang="ko-KR" sz="1400" dirty="0">
                <a:solidFill>
                  <a:srgbClr val="00B050"/>
                </a:solidFill>
              </a:rPr>
              <a:t>5</a:t>
            </a:r>
            <a:endParaRPr lang="ko-KR" altLang="en-US" sz="1400" dirty="0">
              <a:solidFill>
                <a:srgbClr val="00B050"/>
              </a:solidFill>
            </a:endParaRPr>
          </a:p>
          <a:p>
            <a:r>
              <a:rPr lang="ko-KR" altLang="en-US" sz="1400" dirty="0"/>
              <a:t>면적은 </a:t>
            </a:r>
            <a:r>
              <a:rPr lang="en-US" altLang="ko-KR" sz="1400" dirty="0"/>
              <a:t>15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956150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잠깐 퀴즈 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17E479-BE95-4B3B-93A2-33C0E92B18C2}"/>
              </a:ext>
            </a:extLst>
          </p:cNvPr>
          <p:cNvSpPr txBox="1"/>
          <p:nvPr/>
        </p:nvSpPr>
        <p:spPr>
          <a:xfrm>
            <a:off x="1631504" y="1197750"/>
            <a:ext cx="842493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</a:pPr>
            <a:r>
              <a:rPr lang="en-US" altLang="ko-KR" dirty="0"/>
              <a:t>7. C++</a:t>
            </a:r>
            <a:r>
              <a:rPr lang="ko-KR" altLang="en-US" dirty="0"/>
              <a:t>에서 이름</a:t>
            </a:r>
            <a:r>
              <a:rPr lang="en-US" altLang="ko-KR" dirty="0"/>
              <a:t>(identifier)</a:t>
            </a:r>
            <a:r>
              <a:rPr lang="ko-KR" altLang="en-US" dirty="0"/>
              <a:t>에 속하지 않는 것은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A5A5336-8ABA-4AD7-BE63-660D85C66674}"/>
              </a:ext>
            </a:extLst>
          </p:cNvPr>
          <p:cNvSpPr txBox="1"/>
          <p:nvPr/>
        </p:nvSpPr>
        <p:spPr>
          <a:xfrm>
            <a:off x="2059328" y="1711141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① </a:t>
            </a:r>
            <a:r>
              <a:rPr lang="ko-KR" altLang="en-US" dirty="0" err="1">
                <a:solidFill>
                  <a:srgbClr val="0070C0"/>
                </a:solidFill>
              </a:rPr>
              <a:t>변수명</a:t>
            </a:r>
            <a:r>
              <a:rPr lang="en-US" altLang="ko-KR" dirty="0">
                <a:solidFill>
                  <a:srgbClr val="0070C0"/>
                </a:solidFill>
              </a:rPr>
              <a:t>       </a:t>
            </a:r>
            <a:r>
              <a:rPr lang="ko-KR" altLang="en-US" dirty="0">
                <a:solidFill>
                  <a:srgbClr val="0070C0"/>
                </a:solidFill>
              </a:rPr>
              <a:t>② 클래스명           ③ </a:t>
            </a:r>
            <a:r>
              <a:rPr lang="ko-KR" altLang="en-US" dirty="0" err="1">
                <a:solidFill>
                  <a:srgbClr val="0070C0"/>
                </a:solidFill>
              </a:rPr>
              <a:t>함수명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>
                <a:solidFill>
                  <a:srgbClr val="0070C0"/>
                </a:solidFill>
              </a:rPr>
              <a:t>        </a:t>
            </a:r>
            <a:r>
              <a:rPr lang="ko-KR" altLang="en-US" dirty="0">
                <a:solidFill>
                  <a:srgbClr val="0070C0"/>
                </a:solidFill>
              </a:rPr>
              <a:t>④ 파일명</a:t>
            </a:r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4C62E97-D439-44EA-9CA7-5C00DE95A859}"/>
              </a:ext>
            </a:extLst>
          </p:cNvPr>
          <p:cNvSpPr/>
          <p:nvPr/>
        </p:nvSpPr>
        <p:spPr>
          <a:xfrm>
            <a:off x="7435869" y="1723276"/>
            <a:ext cx="369332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DA1657-7B1B-4C04-8028-F9E65E01EEB2}"/>
              </a:ext>
            </a:extLst>
          </p:cNvPr>
          <p:cNvSpPr txBox="1"/>
          <p:nvPr/>
        </p:nvSpPr>
        <p:spPr>
          <a:xfrm>
            <a:off x="1636037" y="2390527"/>
            <a:ext cx="5900123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</a:pPr>
            <a:r>
              <a:rPr lang="en-US" altLang="ko-KR" dirty="0"/>
              <a:t>8. </a:t>
            </a:r>
            <a:r>
              <a:rPr lang="ko-KR" altLang="en-US" dirty="0"/>
              <a:t>새로운 이름 공간을 선언할 때 사용하는 키워드는 </a:t>
            </a:r>
            <a:r>
              <a:rPr lang="en-US" altLang="ko-KR" dirty="0"/>
              <a:t>?  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0FF97B-E520-4886-9749-6C6A887DDDDD}"/>
              </a:ext>
            </a:extLst>
          </p:cNvPr>
          <p:cNvSpPr txBox="1"/>
          <p:nvPr/>
        </p:nvSpPr>
        <p:spPr>
          <a:xfrm>
            <a:off x="7752184" y="2414303"/>
            <a:ext cx="1756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namespace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E6D961-5859-4467-9A7B-6B160AE674A1}"/>
              </a:ext>
            </a:extLst>
          </p:cNvPr>
          <p:cNvSpPr txBox="1"/>
          <p:nvPr/>
        </p:nvSpPr>
        <p:spPr>
          <a:xfrm>
            <a:off x="1631504" y="3358837"/>
            <a:ext cx="8488761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</a:pPr>
            <a:r>
              <a:rPr lang="en-US" altLang="ko-KR" dirty="0"/>
              <a:t>9. C++</a:t>
            </a:r>
            <a:r>
              <a:rPr lang="ko-KR" altLang="en-US" dirty="0"/>
              <a:t>표준 라이브러리에 선언된 모든 이름을 포함하는 </a:t>
            </a:r>
            <a:r>
              <a:rPr lang="en-US" altLang="ko-KR" dirty="0"/>
              <a:t>C++ </a:t>
            </a:r>
            <a:r>
              <a:rPr lang="ko-KR" altLang="en-US" dirty="0"/>
              <a:t>표준 이름 공간은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F0C109-E766-4BCF-8FAB-F860B39FAE94}"/>
              </a:ext>
            </a:extLst>
          </p:cNvPr>
          <p:cNvSpPr txBox="1"/>
          <p:nvPr/>
        </p:nvSpPr>
        <p:spPr>
          <a:xfrm>
            <a:off x="5151713" y="3880215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std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442027-2905-4CEC-93FD-763075372CAB}"/>
              </a:ext>
            </a:extLst>
          </p:cNvPr>
          <p:cNvSpPr txBox="1"/>
          <p:nvPr/>
        </p:nvSpPr>
        <p:spPr>
          <a:xfrm>
            <a:off x="1631504" y="4520708"/>
            <a:ext cx="8488761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</a:pPr>
            <a:r>
              <a:rPr lang="en-US" altLang="ko-KR" dirty="0"/>
              <a:t>10. Std </a:t>
            </a:r>
            <a:r>
              <a:rPr lang="ko-KR" altLang="en-US" dirty="0"/>
              <a:t>이름 공간의 모든 이름에 </a:t>
            </a:r>
            <a:r>
              <a:rPr lang="en-US" altLang="ko-KR" dirty="0"/>
              <a:t>std::</a:t>
            </a:r>
            <a:r>
              <a:rPr lang="ko-KR" altLang="en-US" dirty="0"/>
              <a:t>을 생략하도록 지시하는 지시문을 쓰라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8A212D-A4AC-48F6-8E76-8AEB7BFEA5D4}"/>
              </a:ext>
            </a:extLst>
          </p:cNvPr>
          <p:cNvSpPr txBox="1"/>
          <p:nvPr/>
        </p:nvSpPr>
        <p:spPr>
          <a:xfrm>
            <a:off x="4007768" y="5088747"/>
            <a:ext cx="5044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using namespace std;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205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3" grpId="0"/>
      <p:bldP spid="15" grpId="0"/>
      <p:bldP spid="1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cin</a:t>
            </a:r>
            <a:r>
              <a:rPr lang="ko-KR" altLang="en-US" dirty="0"/>
              <a:t>과 </a:t>
            </a:r>
            <a:r>
              <a:rPr lang="en-US" altLang="ko-KR" dirty="0"/>
              <a:t>&gt;&gt; </a:t>
            </a:r>
            <a:r>
              <a:rPr lang="ko-KR" altLang="en-US" dirty="0"/>
              <a:t>연산자를 이용한 키 입력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cin</a:t>
            </a:r>
            <a:endParaRPr lang="en-US" altLang="ko-KR" dirty="0"/>
          </a:p>
          <a:p>
            <a:pPr lvl="1"/>
            <a:r>
              <a:rPr lang="ko-KR" altLang="en-US" dirty="0"/>
              <a:t>표준 입력 장치인 키보드를 연결하는 </a:t>
            </a:r>
            <a:r>
              <a:rPr lang="en-US" altLang="ko-KR" dirty="0"/>
              <a:t>C++ </a:t>
            </a:r>
            <a:r>
              <a:rPr lang="ko-KR" altLang="en-US" dirty="0"/>
              <a:t>입력 </a:t>
            </a:r>
            <a:r>
              <a:rPr lang="ko-KR" altLang="en-US" dirty="0" err="1"/>
              <a:t>스트림</a:t>
            </a:r>
            <a:r>
              <a:rPr lang="ko-KR" altLang="en-US" dirty="0"/>
              <a:t> 객체</a:t>
            </a:r>
            <a:endParaRPr lang="en-US" altLang="ko-KR" dirty="0"/>
          </a:p>
          <a:p>
            <a:r>
              <a:rPr lang="en-US" altLang="ko-KR" dirty="0"/>
              <a:t>&gt;&gt; </a:t>
            </a:r>
            <a:r>
              <a:rPr lang="ko-KR" altLang="en-US" dirty="0"/>
              <a:t>연산자</a:t>
            </a:r>
            <a:endParaRPr lang="en-US" altLang="ko-KR" dirty="0"/>
          </a:p>
          <a:p>
            <a:pPr lvl="1"/>
            <a:r>
              <a:rPr lang="ko-KR" altLang="en-US" dirty="0" err="1"/>
              <a:t>스트림</a:t>
            </a:r>
            <a:r>
              <a:rPr lang="ko-KR" altLang="en-US" dirty="0"/>
              <a:t> 추출 연산자</a:t>
            </a:r>
            <a:r>
              <a:rPr lang="en-US" altLang="ko-KR" dirty="0"/>
              <a:t>(stream extraction operator)</a:t>
            </a:r>
          </a:p>
          <a:p>
            <a:pPr lvl="2"/>
            <a:r>
              <a:rPr lang="en-US" altLang="ko-KR" dirty="0"/>
              <a:t>C++ </a:t>
            </a:r>
            <a:r>
              <a:rPr lang="ko-KR" altLang="en-US" dirty="0"/>
              <a:t>산술 시프트 연산자</a:t>
            </a:r>
            <a:r>
              <a:rPr lang="en-US" altLang="ko-KR" dirty="0"/>
              <a:t>(&gt;&gt;)</a:t>
            </a:r>
            <a:r>
              <a:rPr lang="ko-KR" altLang="en-US" dirty="0"/>
              <a:t>가 </a:t>
            </a:r>
            <a:r>
              <a:rPr lang="en-US" altLang="ko-KR" dirty="0"/>
              <a:t>&lt;</a:t>
            </a:r>
            <a:r>
              <a:rPr lang="en-US" altLang="ko-KR" dirty="0" err="1"/>
              <a:t>iostream</a:t>
            </a:r>
            <a:r>
              <a:rPr lang="en-US" altLang="ko-KR" dirty="0"/>
              <a:t>&gt; </a:t>
            </a:r>
            <a:r>
              <a:rPr lang="ko-KR" altLang="en-US" dirty="0"/>
              <a:t>헤더 파일에 </a:t>
            </a:r>
            <a:r>
              <a:rPr lang="ko-KR" altLang="en-US" dirty="0" err="1"/>
              <a:t>스트림</a:t>
            </a:r>
            <a:r>
              <a:rPr lang="ko-KR" altLang="en-US" dirty="0"/>
              <a:t> 추출  연산자로 재정의됨</a:t>
            </a:r>
          </a:p>
          <a:p>
            <a:pPr lvl="2"/>
            <a:r>
              <a:rPr lang="ko-KR" altLang="en-US" dirty="0"/>
              <a:t>입력 </a:t>
            </a:r>
            <a:r>
              <a:rPr lang="ko-KR" altLang="en-US" dirty="0" err="1"/>
              <a:t>스트림에서</a:t>
            </a:r>
            <a:r>
              <a:rPr lang="ko-KR" altLang="en-US" dirty="0"/>
              <a:t> 값을 읽어 변수에 저장</a:t>
            </a:r>
            <a:endParaRPr lang="en-US" altLang="ko-KR" dirty="0"/>
          </a:p>
          <a:p>
            <a:pPr lvl="1"/>
            <a:r>
              <a:rPr lang="ko-KR" altLang="en-US" dirty="0"/>
              <a:t>연속된 </a:t>
            </a:r>
            <a:r>
              <a:rPr lang="en-US" altLang="ko-KR" dirty="0"/>
              <a:t>&gt;&gt; </a:t>
            </a:r>
            <a:r>
              <a:rPr lang="ko-KR" altLang="en-US" dirty="0"/>
              <a:t>연산자를 사용하여 여러 값 입력 가능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1036638"/>
            <a:ext cx="533400" cy="244475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74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990770" y="4509120"/>
            <a:ext cx="432048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 err="1"/>
              <a:t>cout</a:t>
            </a:r>
            <a:r>
              <a:rPr lang="en-US" altLang="ko-KR" sz="1400" dirty="0"/>
              <a:t> &lt;&lt; "</a:t>
            </a:r>
            <a:r>
              <a:rPr lang="ko-KR" altLang="en-US" sz="1400" dirty="0"/>
              <a:t>너비와 높이를 입력하세요</a:t>
            </a:r>
            <a:r>
              <a:rPr lang="en-US" altLang="ko-KR" sz="1400" dirty="0"/>
              <a:t>&gt;&gt;";</a:t>
            </a:r>
            <a:endParaRPr lang="ko-KR" altLang="en-US" sz="1400" dirty="0"/>
          </a:p>
          <a:p>
            <a:pPr fontAlgn="base" latinLnBrk="0"/>
            <a:r>
              <a:rPr lang="en-US" altLang="ko-KR" sz="1400" b="1" dirty="0" err="1"/>
              <a:t>cin</a:t>
            </a:r>
            <a:r>
              <a:rPr lang="en-US" altLang="ko-KR" sz="1400" b="1" dirty="0"/>
              <a:t> &gt;&gt; width &gt;&gt; height;</a:t>
            </a:r>
          </a:p>
          <a:p>
            <a:pPr fontAlgn="base" latinLnBrk="0"/>
            <a:r>
              <a:rPr lang="en-US" altLang="ko-KR" sz="1400" dirty="0" err="1"/>
              <a:t>cout</a:t>
            </a:r>
            <a:r>
              <a:rPr lang="en-US" altLang="ko-KR" sz="1400" dirty="0"/>
              <a:t> &lt;&lt; width &lt;&lt; '\n' &lt;&lt; height &lt;&lt; '\n';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990770" y="5359552"/>
            <a:ext cx="4320480" cy="73866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너비와 높이를 입력하세요</a:t>
            </a:r>
            <a:r>
              <a:rPr lang="en-US" altLang="ko-KR" sz="1400" dirty="0"/>
              <a:t>&gt;&gt;</a:t>
            </a:r>
            <a:r>
              <a:rPr lang="en-US" altLang="ko-KR" sz="1400" dirty="0">
                <a:solidFill>
                  <a:srgbClr val="00B050"/>
                </a:solidFill>
              </a:rPr>
              <a:t>23 36</a:t>
            </a:r>
            <a:endParaRPr lang="ko-KR" altLang="en-US" sz="1400" dirty="0">
              <a:solidFill>
                <a:srgbClr val="00B050"/>
              </a:solidFill>
            </a:endParaRPr>
          </a:p>
          <a:p>
            <a:r>
              <a:rPr lang="en-US" altLang="ko-KR" sz="1400" dirty="0"/>
              <a:t>23</a:t>
            </a:r>
            <a:endParaRPr lang="ko-KR" altLang="en-US" sz="1400" dirty="0"/>
          </a:p>
          <a:p>
            <a:r>
              <a:rPr lang="en-US" altLang="ko-KR" sz="1400" dirty="0"/>
              <a:t>36</a:t>
            </a:r>
            <a:endParaRPr lang="ko-KR" altLang="en-US" sz="140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674056" y="5811398"/>
            <a:ext cx="792088" cy="314251"/>
          </a:xfrm>
          <a:prstGeom prst="wedgeRoundRectCallout">
            <a:avLst>
              <a:gd name="adj1" fmla="val 52778"/>
              <a:gd name="adj2" fmla="val -11493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width</a:t>
            </a:r>
            <a:r>
              <a:rPr lang="ko-KR" altLang="en-US" sz="1000" dirty="0">
                <a:solidFill>
                  <a:schemeClr val="tx1"/>
                </a:solidFill>
              </a:rPr>
              <a:t>에 입력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716734" y="5811398"/>
            <a:ext cx="792088" cy="314251"/>
          </a:xfrm>
          <a:prstGeom prst="wedgeRoundRectCallout">
            <a:avLst>
              <a:gd name="adj1" fmla="val -43038"/>
              <a:gd name="adj2" fmla="val -1091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height</a:t>
            </a:r>
            <a:r>
              <a:rPr lang="ko-KR" altLang="en-US" sz="1000" dirty="0">
                <a:solidFill>
                  <a:schemeClr val="tx1"/>
                </a:solidFill>
              </a:rPr>
              <a:t>에 입력</a:t>
            </a:r>
          </a:p>
        </p:txBody>
      </p:sp>
    </p:spTree>
    <p:extLst>
      <p:ext uri="{BB962C8B-B14F-4D97-AF65-F5344CB8AC3E}">
        <p14:creationId xmlns:p14="http://schemas.microsoft.com/office/powerpoint/2010/main" val="41893603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&lt;Enter&gt; </a:t>
            </a:r>
            <a:r>
              <a:rPr lang="ko-KR" altLang="en-US" dirty="0"/>
              <a:t>키를 칠 때 변수에 값 전달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cin</a:t>
            </a:r>
            <a:r>
              <a:rPr lang="ko-KR" altLang="en-US" dirty="0"/>
              <a:t>의 특징</a:t>
            </a:r>
            <a:endParaRPr lang="en-US" altLang="ko-KR" dirty="0"/>
          </a:p>
          <a:p>
            <a:pPr lvl="1"/>
            <a:r>
              <a:rPr lang="ko-KR" altLang="en-US" dirty="0"/>
              <a:t>입력 버퍼를 내장하고 있음</a:t>
            </a:r>
            <a:endParaRPr lang="en-US" altLang="ko-KR" dirty="0"/>
          </a:p>
          <a:p>
            <a:pPr lvl="1"/>
            <a:r>
              <a:rPr lang="en-US" altLang="ko-KR" dirty="0"/>
              <a:t>&lt;Enter&gt;</a:t>
            </a:r>
            <a:r>
              <a:rPr lang="ko-KR" altLang="en-US" dirty="0"/>
              <a:t>키가 입력될 때까지 입력된 키를 입력 버퍼에 저장</a:t>
            </a:r>
            <a:endParaRPr lang="en-US" altLang="ko-KR" dirty="0"/>
          </a:p>
          <a:p>
            <a:pPr lvl="2"/>
            <a:r>
              <a:rPr lang="ko-KR" altLang="en-US" dirty="0"/>
              <a:t>도중에 </a:t>
            </a:r>
            <a:r>
              <a:rPr lang="en-US" altLang="ko-KR" dirty="0"/>
              <a:t>&lt;Backspace&gt; </a:t>
            </a:r>
            <a:r>
              <a:rPr lang="ko-KR" altLang="en-US" dirty="0"/>
              <a:t>키를 입력하면 입력된 키 삭제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en-US" altLang="ko-KR" dirty="0"/>
              <a:t>&gt;&gt; </a:t>
            </a:r>
            <a:r>
              <a:rPr lang="ko-KR" altLang="en-US" dirty="0"/>
              <a:t>연산자</a:t>
            </a:r>
            <a:endParaRPr lang="en-US" altLang="ko-KR" dirty="0"/>
          </a:p>
          <a:p>
            <a:pPr lvl="1"/>
            <a:r>
              <a:rPr lang="en-US" altLang="ko-KR" dirty="0"/>
              <a:t>&lt;Enter&gt;</a:t>
            </a:r>
            <a:r>
              <a:rPr lang="ko-KR" altLang="en-US" dirty="0"/>
              <a:t>키가 입력되면</a:t>
            </a:r>
            <a:r>
              <a:rPr lang="en-US" altLang="ko-KR" dirty="0"/>
              <a:t> </a:t>
            </a:r>
            <a:r>
              <a:rPr lang="ko-KR" altLang="en-US" dirty="0"/>
              <a:t>비로소 </a:t>
            </a:r>
            <a:r>
              <a:rPr lang="en-US" altLang="ko-KR" dirty="0" err="1"/>
              <a:t>cin</a:t>
            </a:r>
            <a:r>
              <a:rPr lang="ko-KR" altLang="en-US" dirty="0"/>
              <a:t>의 입력 버퍼에서 키 값을 읽어 변수에 전달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1036638"/>
            <a:ext cx="533400" cy="244475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75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04848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cin</a:t>
            </a:r>
            <a:r>
              <a:rPr lang="ko-KR" altLang="en-US" dirty="0"/>
              <a:t>으로부터 키 입력 받는 과정</a:t>
            </a:r>
            <a:r>
              <a:rPr lang="en-US" altLang="ko-KR" dirty="0"/>
              <a:t>(11.1</a:t>
            </a:r>
            <a:r>
              <a:rPr lang="ko-KR" altLang="en-US" dirty="0"/>
              <a:t>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1036638"/>
            <a:ext cx="533400" cy="244475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76</a:t>
            </a:fld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279576" y="1143029"/>
            <a:ext cx="7757567" cy="4750274"/>
            <a:chOff x="755576" y="1484784"/>
            <a:chExt cx="7757567" cy="475027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1484784"/>
              <a:ext cx="7757567" cy="4750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타원 4"/>
            <p:cNvSpPr/>
            <p:nvPr/>
          </p:nvSpPr>
          <p:spPr>
            <a:xfrm>
              <a:off x="2123728" y="5085184"/>
              <a:ext cx="1080120" cy="432048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48013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실행문</a:t>
            </a:r>
            <a:r>
              <a:rPr lang="ko-KR" altLang="en-US" dirty="0"/>
              <a:t> 중간에 변수 선언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847528" y="1036638"/>
            <a:ext cx="10153128" cy="5632722"/>
          </a:xfrm>
        </p:spPr>
        <p:txBody>
          <a:bodyPr>
            <a:noAutofit/>
          </a:bodyPr>
          <a:lstStyle/>
          <a:p>
            <a:r>
              <a:rPr lang="en-US" altLang="ko-KR" dirty="0"/>
              <a:t>C++</a:t>
            </a:r>
            <a:r>
              <a:rPr lang="ko-KR" altLang="en-US" dirty="0"/>
              <a:t>의 변수 선언</a:t>
            </a:r>
            <a:endParaRPr lang="en-US" altLang="ko-KR" dirty="0"/>
          </a:p>
          <a:p>
            <a:pPr lvl="1"/>
            <a:r>
              <a:rPr lang="ko-KR" altLang="en-US" dirty="0"/>
              <a:t>변수 선언은 아무 곳이나 가능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600" dirty="0"/>
          </a:p>
          <a:p>
            <a:pPr lvl="1"/>
            <a:endParaRPr lang="en-US" altLang="ko-KR" dirty="0"/>
          </a:p>
          <a:p>
            <a:pPr lvl="1"/>
            <a:endParaRPr lang="en-US" altLang="ko-KR" sz="900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lang="en-US" altLang="ko-KR" dirty="0"/>
              <a:t>C++ </a:t>
            </a:r>
            <a:r>
              <a:rPr lang="ko-KR" altLang="en-US" dirty="0"/>
              <a:t>변수 선언 방식의 장점</a:t>
            </a:r>
            <a:endParaRPr lang="en-US" altLang="ko-KR" dirty="0"/>
          </a:p>
          <a:p>
            <a:pPr lvl="2">
              <a:spcBef>
                <a:spcPts val="0"/>
              </a:spcBef>
            </a:pPr>
            <a:r>
              <a:rPr lang="ko-KR" altLang="en-US" dirty="0"/>
              <a:t>변수를 사용하기 직전 선언함으로써 변수 이름에 대한 타이핑 오류 줄임</a:t>
            </a:r>
            <a:endParaRPr lang="en-US" altLang="ko-KR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lang="en-US" altLang="ko-KR" dirty="0"/>
              <a:t>C++ </a:t>
            </a:r>
            <a:r>
              <a:rPr lang="ko-KR" altLang="en-US" dirty="0"/>
              <a:t>변수 선언 방식의 단점</a:t>
            </a:r>
            <a:endParaRPr lang="en-US" altLang="ko-KR" dirty="0"/>
          </a:p>
          <a:p>
            <a:pPr lvl="2">
              <a:spcBef>
                <a:spcPts val="0"/>
              </a:spcBef>
            </a:pPr>
            <a:r>
              <a:rPr lang="ko-KR" altLang="en-US" dirty="0"/>
              <a:t>선언된 변수를 일괄적으로 보기 힘듦</a:t>
            </a:r>
            <a:endParaRPr lang="en-US" altLang="ko-KR" dirty="0"/>
          </a:p>
          <a:p>
            <a:pPr lvl="2">
              <a:spcBef>
                <a:spcPts val="0"/>
              </a:spcBef>
            </a:pPr>
            <a:r>
              <a:rPr lang="ko-KR" altLang="en-US" dirty="0"/>
              <a:t>코드 사이에 있는 변수 찾기 어려움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1036638"/>
            <a:ext cx="533400" cy="244475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77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40068" y="1916832"/>
            <a:ext cx="5948419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b="1" dirty="0" err="1"/>
              <a:t>int</a:t>
            </a:r>
            <a:r>
              <a:rPr lang="en-US" altLang="ko-KR" sz="1200" b="1" dirty="0"/>
              <a:t> width;</a:t>
            </a:r>
            <a:endParaRPr lang="ko-KR" altLang="en-US" sz="1200" b="1" dirty="0"/>
          </a:p>
          <a:p>
            <a:pPr defTabSz="180000" fontAlgn="base" latinLnBrk="0"/>
            <a:r>
              <a:rPr lang="en-US" altLang="ko-KR" sz="1200" dirty="0" err="1"/>
              <a:t>cin</a:t>
            </a:r>
            <a:r>
              <a:rPr lang="en-US" altLang="ko-KR" sz="1200" dirty="0"/>
              <a:t> &gt;&gt; width; // </a:t>
            </a:r>
            <a:r>
              <a:rPr lang="ko-KR" altLang="en-US" sz="1200" dirty="0"/>
              <a:t>키보드로부터 너비를 읽는다</a:t>
            </a:r>
            <a:r>
              <a:rPr lang="en-US" altLang="ko-KR" sz="1200" dirty="0"/>
              <a:t>.</a:t>
            </a:r>
          </a:p>
          <a:p>
            <a:pPr defTabSz="180000" fontAlgn="base" latinLnBrk="0"/>
            <a:endParaRPr lang="ko-KR" altLang="en-US" sz="1200" dirty="0"/>
          </a:p>
          <a:p>
            <a:pPr defTabSz="180000" fontAlgn="base" latinLnBrk="0"/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높이를 입력하세요</a:t>
            </a:r>
            <a:r>
              <a:rPr lang="en-US" altLang="ko-KR" sz="1200" dirty="0"/>
              <a:t>&gt;&gt;";</a:t>
            </a:r>
          </a:p>
          <a:p>
            <a:pPr defTabSz="180000" fontAlgn="base" latinLnBrk="0"/>
            <a:endParaRPr lang="ko-KR" altLang="en-US" sz="1200" dirty="0"/>
          </a:p>
          <a:p>
            <a:pPr defTabSz="180000" fontAlgn="base" latinLnBrk="0"/>
            <a:r>
              <a:rPr lang="en-US" altLang="ko-KR" sz="1200" b="1" dirty="0" err="1"/>
              <a:t>int</a:t>
            </a:r>
            <a:r>
              <a:rPr lang="en-US" altLang="ko-KR" sz="1200" b="1" dirty="0"/>
              <a:t> height;</a:t>
            </a:r>
            <a:endParaRPr lang="ko-KR" altLang="en-US" sz="1200" b="1" dirty="0"/>
          </a:p>
          <a:p>
            <a:pPr defTabSz="180000" fontAlgn="base" latinLnBrk="0"/>
            <a:r>
              <a:rPr lang="en-US" altLang="ko-KR" sz="1200" dirty="0" err="1"/>
              <a:t>cin</a:t>
            </a:r>
            <a:r>
              <a:rPr lang="en-US" altLang="ko-KR" sz="1200" dirty="0"/>
              <a:t> &gt;&gt; height; // </a:t>
            </a:r>
            <a:r>
              <a:rPr lang="ko-KR" altLang="en-US" sz="1200" dirty="0"/>
              <a:t>키보드로부터 높이를 읽는다</a:t>
            </a:r>
            <a:r>
              <a:rPr lang="en-US" altLang="ko-KR" sz="1200" dirty="0"/>
              <a:t>.</a:t>
            </a:r>
          </a:p>
          <a:p>
            <a:pPr defTabSz="180000" fontAlgn="base" latinLnBrk="0"/>
            <a:endParaRPr lang="ko-KR" altLang="en-US" sz="1200" dirty="0"/>
          </a:p>
          <a:p>
            <a:pPr defTabSz="180000" fontAlgn="base" latinLnBrk="0"/>
            <a:r>
              <a:rPr lang="en-US" altLang="ko-KR" sz="1200" dirty="0"/>
              <a:t>// </a:t>
            </a:r>
            <a:r>
              <a:rPr lang="ko-KR" altLang="en-US" sz="1200" dirty="0"/>
              <a:t>너비와 높이로 구성되는 사각형의 면적을 계산한다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b="1" dirty="0" err="1"/>
              <a:t>int</a:t>
            </a:r>
            <a:r>
              <a:rPr lang="en-US" altLang="ko-KR" sz="1200" b="1" dirty="0"/>
              <a:t> area = width*height;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면적은 </a:t>
            </a:r>
            <a:r>
              <a:rPr lang="en-US" altLang="ko-KR" sz="1200" dirty="0"/>
              <a:t>" &lt;&lt; area &lt;&lt; "\n"; // </a:t>
            </a:r>
            <a:r>
              <a:rPr lang="ko-KR" altLang="en-US" sz="1200" dirty="0"/>
              <a:t>면적을 출력하고 한 줄 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287688" y="2636912"/>
            <a:ext cx="1008111" cy="426206"/>
          </a:xfrm>
          <a:prstGeom prst="wedgeRoundRectCallout">
            <a:avLst>
              <a:gd name="adj1" fmla="val 72729"/>
              <a:gd name="adj2" fmla="val 269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실행문</a:t>
            </a:r>
            <a:r>
              <a:rPr lang="ko-KR" altLang="en-US" sz="1000" dirty="0">
                <a:solidFill>
                  <a:schemeClr val="tx1"/>
                </a:solidFill>
              </a:rPr>
              <a:t> 중간에 변수 선언</a:t>
            </a:r>
          </a:p>
        </p:txBody>
      </p:sp>
    </p:spTree>
    <p:extLst>
      <p:ext uri="{BB962C8B-B14F-4D97-AF65-F5344CB8AC3E}">
        <p14:creationId xmlns:p14="http://schemas.microsoft.com/office/powerpoint/2010/main" val="31008199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타이핑 오류 가능성 해소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선언부에</a:t>
            </a:r>
            <a:r>
              <a:rPr lang="ko-KR" altLang="en-US" dirty="0"/>
              <a:t> 모든 변수를 선언하는 경우</a:t>
            </a:r>
            <a:r>
              <a:rPr lang="en-US" altLang="ko-KR" dirty="0"/>
              <a:t>,</a:t>
            </a:r>
            <a:r>
              <a:rPr lang="ko-KR" altLang="en-US" dirty="0"/>
              <a:t> 타이핑 오류 가능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변수 사용 전에 변수를 선언하면</a:t>
            </a:r>
            <a:r>
              <a:rPr lang="en-US" altLang="ko-KR" dirty="0"/>
              <a:t>,</a:t>
            </a:r>
            <a:r>
              <a:rPr lang="ko-KR" altLang="en-US" dirty="0"/>
              <a:t> 타이핑 오류 사전 발견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1036638"/>
            <a:ext cx="533400" cy="244475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78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927648" y="1628800"/>
            <a:ext cx="6984776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b="1" dirty="0"/>
              <a:t>time</a:t>
            </a:r>
            <a:r>
              <a:rPr lang="en-US" altLang="ko-KR" sz="1400" dirty="0"/>
              <a:t>, timer;</a:t>
            </a:r>
            <a:endParaRPr lang="ko-KR" altLang="en-US" sz="1400" dirty="0"/>
          </a:p>
          <a:p>
            <a:pPr fontAlgn="base" latinLnBrk="0"/>
            <a:r>
              <a:rPr lang="en-US" altLang="ko-KR" sz="1400" dirty="0"/>
              <a:t>...</a:t>
            </a:r>
            <a:endParaRPr lang="ko-KR" altLang="en-US" sz="1400" dirty="0"/>
          </a:p>
          <a:p>
            <a:pPr fontAlgn="base" latinLnBrk="0"/>
            <a:r>
              <a:rPr lang="en-US" altLang="ko-KR" sz="1400" b="1" dirty="0"/>
              <a:t>timer = 5; </a:t>
            </a:r>
            <a:r>
              <a:rPr lang="en-US" altLang="ko-KR" sz="1400" dirty="0"/>
              <a:t>// time</a:t>
            </a:r>
            <a:r>
              <a:rPr lang="ko-KR" altLang="en-US" sz="1400" dirty="0"/>
              <a:t>에 </a:t>
            </a:r>
            <a:r>
              <a:rPr lang="en-US" altLang="ko-KR" sz="1400" dirty="0"/>
              <a:t>5</a:t>
            </a:r>
            <a:r>
              <a:rPr lang="ko-KR" altLang="en-US" sz="1400" dirty="0"/>
              <a:t>을 저장하려다 </a:t>
            </a:r>
            <a:r>
              <a:rPr lang="en-US" altLang="ko-KR" sz="1400" dirty="0"/>
              <a:t>timer</a:t>
            </a:r>
            <a:r>
              <a:rPr lang="ko-KR" altLang="en-US" sz="1400" dirty="0"/>
              <a:t>로 잘못 입력</a:t>
            </a:r>
            <a:r>
              <a:rPr lang="en-US" altLang="ko-KR" sz="1400" dirty="0"/>
              <a:t>. </a:t>
            </a:r>
            <a:r>
              <a:rPr lang="ko-KR" altLang="en-US" sz="1400" dirty="0"/>
              <a:t>컴파일 오류 발생하지 않음</a:t>
            </a:r>
            <a:endParaRPr lang="en-US" altLang="ko-KR" sz="1400" dirty="0"/>
          </a:p>
          <a:p>
            <a:pPr fontAlgn="base" latinLnBrk="0"/>
            <a:r>
              <a:rPr lang="en-US" altLang="ko-KR" sz="1400" dirty="0"/>
              <a:t>	// </a:t>
            </a:r>
            <a:r>
              <a:rPr lang="ko-KR" altLang="en-US" sz="1400" dirty="0"/>
              <a:t>그러나 잘못된 실행 결과 발생</a:t>
            </a:r>
          </a:p>
          <a:p>
            <a:pPr fontAlgn="base" latinLnBrk="0"/>
            <a:r>
              <a:rPr lang="en-US" altLang="ko-KR" sz="1400" dirty="0"/>
              <a:t>....</a:t>
            </a:r>
            <a:endParaRPr lang="ko-KR" altLang="en-US" sz="1400" dirty="0"/>
          </a:p>
          <a:p>
            <a:pPr fontAlgn="base" latinLnBrk="0"/>
            <a:r>
              <a:rPr lang="en-US" altLang="ko-KR" sz="1400" dirty="0"/>
              <a:t>timer = 3;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2927648" y="4221088"/>
            <a:ext cx="6984776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time;</a:t>
            </a:r>
          </a:p>
          <a:p>
            <a:pPr fontAlgn="base" latinLnBrk="0"/>
            <a:r>
              <a:rPr lang="en-US" altLang="ko-KR" sz="1400" b="1" dirty="0"/>
              <a:t>timer = 5; </a:t>
            </a:r>
            <a:r>
              <a:rPr lang="en-US" altLang="ko-KR" sz="1400" dirty="0"/>
              <a:t>// time</a:t>
            </a:r>
            <a:r>
              <a:rPr lang="ko-KR" altLang="en-US" sz="1400" dirty="0"/>
              <a:t>에 </a:t>
            </a:r>
            <a:r>
              <a:rPr lang="en-US" altLang="ko-KR" sz="1400" dirty="0"/>
              <a:t>5</a:t>
            </a:r>
            <a:r>
              <a:rPr lang="ko-KR" altLang="en-US" sz="1400" dirty="0"/>
              <a:t>을 저장하려다 </a:t>
            </a:r>
            <a:r>
              <a:rPr lang="en-US" altLang="ko-KR" sz="1400" dirty="0"/>
              <a:t>timer</a:t>
            </a:r>
            <a:r>
              <a:rPr lang="ko-KR" altLang="en-US" sz="1400" dirty="0"/>
              <a:t>로 잘못 입력</a:t>
            </a:r>
            <a:r>
              <a:rPr lang="en-US" altLang="ko-KR" sz="1400" dirty="0"/>
              <a:t>. </a:t>
            </a:r>
            <a:r>
              <a:rPr lang="ko-KR" altLang="en-US" sz="1400" dirty="0"/>
              <a:t>컴파일 오류 발생</a:t>
            </a:r>
          </a:p>
          <a:p>
            <a:pPr fontAlgn="base" latinLnBrk="0"/>
            <a:r>
              <a:rPr lang="en-US" altLang="ko-KR" sz="1400" dirty="0"/>
              <a:t>....</a:t>
            </a:r>
            <a:endParaRPr lang="ko-KR" altLang="en-US" sz="1400" dirty="0"/>
          </a:p>
          <a:p>
            <a:pPr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timer; </a:t>
            </a:r>
          </a:p>
          <a:p>
            <a:pPr fontAlgn="base" latinLnBrk="0"/>
            <a:r>
              <a:rPr lang="en-US" altLang="ko-KR" sz="1400" dirty="0"/>
              <a:t>timer = 3;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1779316" y="4275673"/>
            <a:ext cx="1008111" cy="426206"/>
          </a:xfrm>
          <a:prstGeom prst="wedgeRoundRectCallout">
            <a:avLst>
              <a:gd name="adj1" fmla="val 72729"/>
              <a:gd name="adj2" fmla="val 269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컴파일 오류</a:t>
            </a:r>
          </a:p>
        </p:txBody>
      </p:sp>
    </p:spTree>
    <p:extLst>
      <p:ext uri="{BB962C8B-B14F-4D97-AF65-F5344CB8AC3E}">
        <p14:creationId xmlns:p14="http://schemas.microsoft.com/office/powerpoint/2010/main" val="29283476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Check time </a:t>
            </a:r>
            <a:r>
              <a:rPr lang="ko-KR" altLang="en-US" dirty="0"/>
              <a:t>예제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343472" y="1124744"/>
            <a:ext cx="10153128" cy="1080120"/>
          </a:xfrm>
        </p:spPr>
        <p:txBody>
          <a:bodyPr/>
          <a:lstStyle/>
          <a:p>
            <a:pPr marL="269875" indent="-269875">
              <a:lnSpc>
                <a:spcPct val="150000"/>
              </a:lnSpc>
              <a:buNone/>
            </a:pPr>
            <a:r>
              <a:rPr lang="en-US" altLang="ko-KR" b="0" dirty="0"/>
              <a:t>3. </a:t>
            </a:r>
            <a:r>
              <a:rPr lang="ko-KR" altLang="en-US" b="0" dirty="0"/>
              <a:t>키보드로 부터 </a:t>
            </a:r>
            <a:r>
              <a:rPr lang="en-US" altLang="ko-KR" b="0" dirty="0"/>
              <a:t>int</a:t>
            </a:r>
            <a:r>
              <a:rPr lang="ko-KR" altLang="en-US" b="0" dirty="0"/>
              <a:t>형의 </a:t>
            </a:r>
            <a:r>
              <a:rPr lang="en-US" altLang="ko-KR" b="0" dirty="0"/>
              <a:t>radius </a:t>
            </a:r>
            <a:r>
              <a:rPr lang="ko-KR" altLang="en-US" b="0" dirty="0"/>
              <a:t>변수에 반지름 값을 읽어 들이고</a:t>
            </a:r>
            <a:r>
              <a:rPr lang="en-US" altLang="ko-KR" b="0" dirty="0"/>
              <a:t>, </a:t>
            </a:r>
            <a:r>
              <a:rPr lang="ko-KR" altLang="en-US" b="0" dirty="0"/>
              <a:t>원의 면적을 계산하여 </a:t>
            </a:r>
            <a:r>
              <a:rPr lang="en-US" altLang="ko-KR" b="0" dirty="0"/>
              <a:t>double</a:t>
            </a:r>
            <a:r>
              <a:rPr lang="ko-KR" altLang="en-US" b="0" dirty="0"/>
              <a:t>형의 </a:t>
            </a:r>
            <a:r>
              <a:rPr lang="en-US" altLang="ko-KR" b="0" dirty="0"/>
              <a:t>area </a:t>
            </a:r>
            <a:r>
              <a:rPr lang="ko-KR" altLang="en-US" b="0" dirty="0"/>
              <a:t>변수에 저장한 후</a:t>
            </a:r>
            <a:r>
              <a:rPr lang="en-US" altLang="ko-KR" b="0" dirty="0"/>
              <a:t>, </a:t>
            </a:r>
            <a:r>
              <a:rPr lang="ko-KR" altLang="en-US" b="0" dirty="0"/>
              <a:t>출력하는 프로그램을 작성하라</a:t>
            </a:r>
            <a:r>
              <a:rPr lang="en-US" altLang="ko-KR" b="0" dirty="0"/>
              <a:t>.</a:t>
            </a: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1036638"/>
            <a:ext cx="533400" cy="244475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79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E7452A-72A8-4B94-BA8B-39929ACF2CF9}"/>
              </a:ext>
            </a:extLst>
          </p:cNvPr>
          <p:cNvSpPr txBox="1"/>
          <p:nvPr/>
        </p:nvSpPr>
        <p:spPr>
          <a:xfrm>
            <a:off x="1811524" y="2420888"/>
            <a:ext cx="921702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#include &lt;</a:t>
            </a:r>
            <a:r>
              <a:rPr lang="ko-KR" altLang="en-US" dirty="0" err="1">
                <a:solidFill>
                  <a:srgbClr val="0070C0"/>
                </a:solidFill>
              </a:rPr>
              <a:t>iostream</a:t>
            </a:r>
            <a:r>
              <a:rPr lang="ko-KR" altLang="en-US" dirty="0">
                <a:solidFill>
                  <a:srgbClr val="0070C0"/>
                </a:solidFill>
              </a:rPr>
              <a:t>&gt;</a:t>
            </a:r>
          </a:p>
          <a:p>
            <a:r>
              <a:rPr lang="ko-KR" altLang="en-US" dirty="0" err="1">
                <a:solidFill>
                  <a:srgbClr val="0070C0"/>
                </a:solidFill>
              </a:rPr>
              <a:t>using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ko-KR" altLang="en-US" dirty="0" err="1">
                <a:solidFill>
                  <a:srgbClr val="0070C0"/>
                </a:solidFill>
              </a:rPr>
              <a:t>namespace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ko-KR" altLang="en-US" dirty="0" err="1">
                <a:solidFill>
                  <a:srgbClr val="0070C0"/>
                </a:solidFill>
              </a:rPr>
              <a:t>std</a:t>
            </a:r>
            <a:r>
              <a:rPr lang="ko-KR" altLang="en-US" dirty="0">
                <a:solidFill>
                  <a:srgbClr val="0070C0"/>
                </a:solidFill>
              </a:rPr>
              <a:t>;</a:t>
            </a:r>
          </a:p>
          <a:p>
            <a:endParaRPr lang="ko-KR" altLang="en-US" dirty="0">
              <a:solidFill>
                <a:srgbClr val="0070C0"/>
              </a:solidFill>
            </a:endParaRPr>
          </a:p>
          <a:p>
            <a:r>
              <a:rPr lang="ko-KR" altLang="en-US" dirty="0" err="1">
                <a:solidFill>
                  <a:srgbClr val="0070C0"/>
                </a:solidFill>
              </a:rPr>
              <a:t>int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ko-KR" altLang="en-US" dirty="0" err="1">
                <a:solidFill>
                  <a:srgbClr val="0070C0"/>
                </a:solidFill>
              </a:rPr>
              <a:t>main</a:t>
            </a:r>
            <a:r>
              <a:rPr lang="ko-KR" altLang="en-US" dirty="0">
                <a:solidFill>
                  <a:srgbClr val="0070C0"/>
                </a:solidFill>
              </a:rPr>
              <a:t>() {</a:t>
            </a:r>
          </a:p>
          <a:p>
            <a:r>
              <a:rPr lang="ko-KR" altLang="en-US" dirty="0">
                <a:solidFill>
                  <a:srgbClr val="0070C0"/>
                </a:solidFill>
              </a:rPr>
              <a:t>     </a:t>
            </a:r>
            <a:r>
              <a:rPr lang="ko-KR" altLang="en-US" dirty="0" err="1">
                <a:solidFill>
                  <a:srgbClr val="0070C0"/>
                </a:solidFill>
              </a:rPr>
              <a:t>int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ko-KR" altLang="en-US" dirty="0" err="1">
                <a:solidFill>
                  <a:srgbClr val="0070C0"/>
                </a:solidFill>
              </a:rPr>
              <a:t>radius</a:t>
            </a:r>
            <a:r>
              <a:rPr lang="ko-KR" altLang="en-US" dirty="0">
                <a:solidFill>
                  <a:srgbClr val="0070C0"/>
                </a:solidFill>
              </a:rPr>
              <a:t>;</a:t>
            </a:r>
          </a:p>
          <a:p>
            <a:r>
              <a:rPr lang="ko-KR" altLang="en-US" dirty="0">
                <a:solidFill>
                  <a:srgbClr val="0070C0"/>
                </a:solidFill>
              </a:rPr>
              <a:t>     </a:t>
            </a:r>
            <a:r>
              <a:rPr lang="ko-KR" altLang="en-US" dirty="0" err="1">
                <a:solidFill>
                  <a:srgbClr val="0070C0"/>
                </a:solidFill>
              </a:rPr>
              <a:t>cout</a:t>
            </a:r>
            <a:r>
              <a:rPr lang="ko-KR" altLang="en-US" dirty="0">
                <a:solidFill>
                  <a:srgbClr val="0070C0"/>
                </a:solidFill>
              </a:rPr>
              <a:t> &lt;&lt; "반지름을 </a:t>
            </a:r>
            <a:r>
              <a:rPr lang="ko-KR" altLang="en-US" dirty="0" err="1">
                <a:solidFill>
                  <a:srgbClr val="0070C0"/>
                </a:solidFill>
              </a:rPr>
              <a:t>입력하시오</a:t>
            </a:r>
            <a:r>
              <a:rPr lang="ko-KR" altLang="en-US" dirty="0">
                <a:solidFill>
                  <a:srgbClr val="0070C0"/>
                </a:solidFill>
              </a:rPr>
              <a:t> : ";</a:t>
            </a:r>
          </a:p>
          <a:p>
            <a:r>
              <a:rPr lang="ko-KR" altLang="en-US" dirty="0">
                <a:solidFill>
                  <a:srgbClr val="0070C0"/>
                </a:solidFill>
              </a:rPr>
              <a:t>     </a:t>
            </a:r>
            <a:r>
              <a:rPr lang="ko-KR" altLang="en-US" dirty="0" err="1">
                <a:solidFill>
                  <a:srgbClr val="0070C0"/>
                </a:solidFill>
              </a:rPr>
              <a:t>cin</a:t>
            </a:r>
            <a:r>
              <a:rPr lang="ko-KR" altLang="en-US" dirty="0">
                <a:solidFill>
                  <a:srgbClr val="0070C0"/>
                </a:solidFill>
              </a:rPr>
              <a:t> &gt;&gt; </a:t>
            </a:r>
            <a:r>
              <a:rPr lang="ko-KR" altLang="en-US" dirty="0" err="1">
                <a:solidFill>
                  <a:srgbClr val="0070C0"/>
                </a:solidFill>
              </a:rPr>
              <a:t>radius</a:t>
            </a:r>
            <a:r>
              <a:rPr lang="ko-KR" altLang="en-US" dirty="0">
                <a:solidFill>
                  <a:srgbClr val="0070C0"/>
                </a:solidFill>
              </a:rPr>
              <a:t>;</a:t>
            </a:r>
          </a:p>
          <a:p>
            <a:r>
              <a:rPr lang="ko-KR" altLang="en-US" dirty="0">
                <a:solidFill>
                  <a:srgbClr val="0070C0"/>
                </a:solidFill>
              </a:rPr>
              <a:t>     </a:t>
            </a:r>
            <a:r>
              <a:rPr lang="ko-KR" altLang="en-US" dirty="0" err="1">
                <a:solidFill>
                  <a:srgbClr val="0070C0"/>
                </a:solidFill>
              </a:rPr>
              <a:t>double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ko-KR" altLang="en-US" dirty="0" err="1">
                <a:solidFill>
                  <a:srgbClr val="0070C0"/>
                </a:solidFill>
              </a:rPr>
              <a:t>area</a:t>
            </a:r>
            <a:r>
              <a:rPr lang="ko-KR" altLang="en-US" dirty="0">
                <a:solidFill>
                  <a:srgbClr val="0070C0"/>
                </a:solidFill>
              </a:rPr>
              <a:t> = 3.14195 * </a:t>
            </a:r>
            <a:r>
              <a:rPr lang="ko-KR" altLang="en-US" dirty="0" err="1">
                <a:solidFill>
                  <a:srgbClr val="0070C0"/>
                </a:solidFill>
              </a:rPr>
              <a:t>radius</a:t>
            </a:r>
            <a:r>
              <a:rPr lang="ko-KR" altLang="en-US" dirty="0">
                <a:solidFill>
                  <a:srgbClr val="0070C0"/>
                </a:solidFill>
              </a:rPr>
              <a:t> * </a:t>
            </a:r>
            <a:r>
              <a:rPr lang="ko-KR" altLang="en-US" dirty="0" err="1">
                <a:solidFill>
                  <a:srgbClr val="0070C0"/>
                </a:solidFill>
              </a:rPr>
              <a:t>radius</a:t>
            </a:r>
            <a:r>
              <a:rPr lang="ko-KR" altLang="en-US" dirty="0">
                <a:solidFill>
                  <a:srgbClr val="0070C0"/>
                </a:solidFill>
              </a:rPr>
              <a:t>;</a:t>
            </a:r>
          </a:p>
          <a:p>
            <a:r>
              <a:rPr lang="ko-KR" altLang="en-US" dirty="0">
                <a:solidFill>
                  <a:srgbClr val="0070C0"/>
                </a:solidFill>
              </a:rPr>
              <a:t>     </a:t>
            </a:r>
            <a:r>
              <a:rPr lang="ko-KR" altLang="en-US" dirty="0" err="1">
                <a:solidFill>
                  <a:srgbClr val="0070C0"/>
                </a:solidFill>
              </a:rPr>
              <a:t>cout</a:t>
            </a:r>
            <a:r>
              <a:rPr lang="ko-KR" altLang="en-US" dirty="0">
                <a:solidFill>
                  <a:srgbClr val="0070C0"/>
                </a:solidFill>
              </a:rPr>
              <a:t> &lt;&lt; "반지름 " &lt;&lt; </a:t>
            </a:r>
            <a:r>
              <a:rPr lang="ko-KR" altLang="en-US" dirty="0" err="1">
                <a:solidFill>
                  <a:srgbClr val="0070C0"/>
                </a:solidFill>
              </a:rPr>
              <a:t>radius</a:t>
            </a:r>
            <a:r>
              <a:rPr lang="ko-KR" altLang="en-US" dirty="0">
                <a:solidFill>
                  <a:srgbClr val="0070C0"/>
                </a:solidFill>
              </a:rPr>
              <a:t> &lt;&lt; "의 면적은 " &lt;&lt; </a:t>
            </a:r>
            <a:r>
              <a:rPr lang="ko-KR" altLang="en-US" dirty="0" err="1">
                <a:solidFill>
                  <a:srgbClr val="0070C0"/>
                </a:solidFill>
              </a:rPr>
              <a:t>area</a:t>
            </a:r>
            <a:r>
              <a:rPr lang="ko-KR" altLang="en-US" dirty="0">
                <a:solidFill>
                  <a:srgbClr val="0070C0"/>
                </a:solidFill>
              </a:rPr>
              <a:t> &lt;&lt; "입니다." &lt;&lt; </a:t>
            </a:r>
            <a:r>
              <a:rPr lang="ko-KR" altLang="en-US" dirty="0" err="1">
                <a:solidFill>
                  <a:srgbClr val="0070C0"/>
                </a:solidFill>
              </a:rPr>
              <a:t>endl</a:t>
            </a:r>
            <a:r>
              <a:rPr lang="ko-KR" altLang="en-US" dirty="0">
                <a:solidFill>
                  <a:srgbClr val="0070C0"/>
                </a:solidFill>
              </a:rPr>
              <a:t>;</a:t>
            </a:r>
          </a:p>
          <a:p>
            <a:r>
              <a:rPr lang="ko-KR" altLang="en-US" dirty="0">
                <a:solidFill>
                  <a:srgbClr val="0070C0"/>
                </a:solidFill>
              </a:rPr>
              <a:t>     </a:t>
            </a:r>
            <a:r>
              <a:rPr lang="ko-KR" altLang="en-US" dirty="0" err="1">
                <a:solidFill>
                  <a:srgbClr val="0070C0"/>
                </a:solidFill>
              </a:rPr>
              <a:t>return</a:t>
            </a:r>
            <a:r>
              <a:rPr lang="ko-KR" altLang="en-US" dirty="0">
                <a:solidFill>
                  <a:srgbClr val="0070C0"/>
                </a:solidFill>
              </a:rPr>
              <a:t> 0;</a:t>
            </a:r>
          </a:p>
          <a:p>
            <a:r>
              <a:rPr lang="ko-KR" altLang="en-US" dirty="0">
                <a:solidFill>
                  <a:srgbClr val="0070C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15738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135560" y="70750"/>
            <a:ext cx="5112568" cy="527357"/>
          </a:xfrm>
        </p:spPr>
        <p:txBody>
          <a:bodyPr anchor="ctr">
            <a:normAutofit fontScale="90000"/>
          </a:bodyPr>
          <a:lstStyle/>
          <a:p>
            <a:r>
              <a:rPr lang="ko-KR" altLang="en-US" dirty="0"/>
              <a:t>전세계 프로그래밍 언어 선호도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9A4CCC-44B6-45EE-9667-F9A3955C987B}"/>
              </a:ext>
            </a:extLst>
          </p:cNvPr>
          <p:cNvSpPr txBox="1"/>
          <p:nvPr/>
        </p:nvSpPr>
        <p:spPr>
          <a:xfrm>
            <a:off x="1703512" y="6067640"/>
            <a:ext cx="61399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출처 </a:t>
            </a:r>
            <a:r>
              <a:rPr lang="en-US" altLang="ko-KR" sz="1400" dirty="0"/>
              <a:t>: </a:t>
            </a:r>
            <a:r>
              <a:rPr lang="ko-KR" altLang="en-US" sz="1400" dirty="0"/>
              <a:t>https://www.tiobe.com/tiobe-index/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6262C9D-9F23-41A7-75C6-41BF29DBFD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600"/>
          <a:stretch/>
        </p:blipFill>
        <p:spPr>
          <a:xfrm>
            <a:off x="1559496" y="1052736"/>
            <a:ext cx="9371000" cy="48680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37325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C++ </a:t>
            </a:r>
            <a:r>
              <a:rPr lang="ko-KR" altLang="en-US" dirty="0"/>
              <a:t>문자열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C++</a:t>
            </a:r>
            <a:r>
              <a:rPr lang="ko-KR" altLang="en-US" dirty="0"/>
              <a:t>의 문자열 표현 방식 </a:t>
            </a:r>
            <a:r>
              <a:rPr lang="en-US" altLang="ko-KR" dirty="0"/>
              <a:t>: 2</a:t>
            </a:r>
            <a:r>
              <a:rPr lang="ko-KR" altLang="en-US" dirty="0"/>
              <a:t>가지 </a:t>
            </a:r>
            <a:endParaRPr lang="en-US" altLang="ko-KR" dirty="0"/>
          </a:p>
          <a:p>
            <a:pPr lvl="1"/>
            <a:r>
              <a:rPr lang="en-US" altLang="ko-KR" b="1" dirty="0"/>
              <a:t>C-</a:t>
            </a:r>
            <a:r>
              <a:rPr lang="ko-KR" altLang="en-US" b="1" dirty="0" err="1"/>
              <a:t>스트링</a:t>
            </a:r>
            <a:r>
              <a:rPr lang="ko-KR" altLang="en-US" b="1" dirty="0"/>
              <a:t> 방식 </a:t>
            </a:r>
            <a:r>
              <a:rPr lang="en-US" altLang="ko-KR" dirty="0"/>
              <a:t>– ‘\0’</a:t>
            </a:r>
            <a:r>
              <a:rPr lang="ko-KR" altLang="en-US" dirty="0"/>
              <a:t>로 끝나는 문자 배열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500" dirty="0"/>
          </a:p>
          <a:p>
            <a:pPr lvl="1"/>
            <a:r>
              <a:rPr lang="en-US" altLang="ko-KR" b="1" dirty="0"/>
              <a:t>string </a:t>
            </a:r>
            <a:r>
              <a:rPr lang="ko-KR" altLang="en-US" b="1" dirty="0"/>
              <a:t>클래스 이용</a:t>
            </a:r>
            <a:endParaRPr lang="en-US" altLang="ko-KR" b="1" dirty="0"/>
          </a:p>
          <a:p>
            <a:pPr lvl="2"/>
            <a:r>
              <a:rPr lang="en-US" altLang="ko-KR" dirty="0"/>
              <a:t>&lt;string&gt; </a:t>
            </a:r>
            <a:r>
              <a:rPr lang="ko-KR" altLang="en-US" dirty="0"/>
              <a:t>헤더 파일에 선언됨</a:t>
            </a:r>
            <a:endParaRPr lang="en-US" altLang="ko-KR" dirty="0"/>
          </a:p>
          <a:p>
            <a:pPr lvl="2"/>
            <a:r>
              <a:rPr lang="ko-KR" altLang="en-US" dirty="0"/>
              <a:t>다양한 멤버 함수 제공</a:t>
            </a:r>
            <a:r>
              <a:rPr lang="en-US" altLang="ko-KR" dirty="0"/>
              <a:t>, </a:t>
            </a:r>
            <a:r>
              <a:rPr lang="ko-KR" altLang="en-US" dirty="0"/>
              <a:t>문자열 비교</a:t>
            </a:r>
            <a:r>
              <a:rPr lang="en-US" altLang="ko-KR" dirty="0"/>
              <a:t>, </a:t>
            </a:r>
            <a:r>
              <a:rPr lang="ko-KR" altLang="en-US" dirty="0"/>
              <a:t>복사</a:t>
            </a:r>
            <a:r>
              <a:rPr lang="en-US" altLang="ko-KR" dirty="0"/>
              <a:t>, </a:t>
            </a:r>
            <a:r>
              <a:rPr lang="ko-KR" altLang="en-US" dirty="0"/>
              <a:t>수정 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1036638"/>
            <a:ext cx="533400" cy="244475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80</a:t>
            </a:fld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218531" y="3831818"/>
          <a:ext cx="4654848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9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9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9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9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99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99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155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'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G</a:t>
                      </a:r>
                      <a:r>
                        <a:rPr lang="en-US" altLang="ko-KR" sz="1400" dirty="0"/>
                        <a:t>'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DFD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'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</a:t>
                      </a:r>
                      <a:r>
                        <a:rPr lang="en-US" altLang="ko-KR" sz="1400" dirty="0"/>
                        <a:t>'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DFD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'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altLang="ko-KR" sz="1400" dirty="0"/>
                        <a:t>'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DFD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'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altLang="ko-KR" sz="1400" dirty="0"/>
                        <a:t>'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DFD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'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1400" dirty="0"/>
                        <a:t>'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DFD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'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\0’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DFD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7030A0"/>
                          </a:solidFill>
                        </a:rPr>
                        <a:t>‘\0’</a:t>
                      </a:r>
                      <a:endParaRPr lang="ko-KR" altLang="en-US" sz="140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solidFill>
                      <a:srgbClr val="FDFD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7030A0"/>
                          </a:solidFill>
                        </a:rPr>
                        <a:t>‘\0’</a:t>
                      </a:r>
                      <a:endParaRPr lang="ko-KR" altLang="en-US" sz="140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solidFill>
                      <a:srgbClr val="FDFD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rgbClr val="7030A0"/>
                          </a:solidFill>
                        </a:rPr>
                        <a:t>‘\0’</a:t>
                      </a:r>
                      <a:endParaRPr lang="ko-KR" altLang="en-US" sz="140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solidFill>
                      <a:srgbClr val="FDFD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rgbClr val="7030A0"/>
                          </a:solidFill>
                        </a:rPr>
                        <a:t>‘\0’</a:t>
                      </a:r>
                      <a:endParaRPr lang="ko-KR" altLang="en-US" sz="140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solidFill>
                      <a:srgbClr val="FDFD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왼쪽 중괄호 6"/>
          <p:cNvSpPr/>
          <p:nvPr/>
        </p:nvSpPr>
        <p:spPr>
          <a:xfrm rot="16200000">
            <a:off x="5472703" y="2940900"/>
            <a:ext cx="277511" cy="2779433"/>
          </a:xfrm>
          <a:prstGeom prst="leftBrace">
            <a:avLst>
              <a:gd name="adj1" fmla="val 59754"/>
              <a:gd name="adj2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" name="TextBox 7"/>
          <p:cNvSpPr txBox="1"/>
          <p:nvPr/>
        </p:nvSpPr>
        <p:spPr>
          <a:xfrm>
            <a:off x="3647728" y="3420411"/>
            <a:ext cx="5133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name5[0]    [1]    [2]    [3]    [4]    [5]    [6]    [7]    [8]     [9]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10" name="왼쪽 중괄호 9"/>
          <p:cNvSpPr/>
          <p:nvPr/>
        </p:nvSpPr>
        <p:spPr>
          <a:xfrm rot="16200000">
            <a:off x="7820264" y="3444776"/>
            <a:ext cx="306035" cy="1800200"/>
          </a:xfrm>
          <a:prstGeom prst="leftBrace">
            <a:avLst>
              <a:gd name="adj1" fmla="val 59754"/>
              <a:gd name="adj2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3" name="직사각형 12"/>
          <p:cNvSpPr/>
          <p:nvPr/>
        </p:nvSpPr>
        <p:spPr>
          <a:xfrm>
            <a:off x="5122832" y="4438763"/>
            <a:ext cx="13853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“Grace” </a:t>
            </a:r>
            <a:r>
              <a:rPr lang="ko-KR" altLang="en-US" sz="1400" dirty="0"/>
              <a:t>문자열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330316" y="4469372"/>
            <a:ext cx="12859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‘\0’</a:t>
            </a:r>
            <a:r>
              <a:rPr lang="ko-KR" altLang="en-US" sz="1400" dirty="0"/>
              <a:t>로 초기화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431704" y="2227378"/>
            <a:ext cx="757303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/>
              <a:t>char name1[6] = {'G', 'r', 'a', 'c', 'e', '\0'}; // </a:t>
            </a:r>
            <a:r>
              <a:rPr lang="en-US" altLang="ko-KR" sz="1400" b="1" dirty="0"/>
              <a:t>name1</a:t>
            </a:r>
            <a:r>
              <a:rPr lang="ko-KR" altLang="en-US" sz="1400" b="1" dirty="0"/>
              <a:t>은 문자열 </a:t>
            </a:r>
            <a:r>
              <a:rPr lang="ko-KR" altLang="en-US" sz="1400" dirty="0"/>
              <a:t>“</a:t>
            </a:r>
            <a:r>
              <a:rPr lang="en-US" altLang="ko-KR" sz="1400" dirty="0"/>
              <a:t>Grace”</a:t>
            </a:r>
          </a:p>
          <a:p>
            <a:pPr fontAlgn="base" latinLnBrk="0"/>
            <a:r>
              <a:rPr lang="en-US" altLang="ko-KR" sz="1400" dirty="0"/>
              <a:t>char name2[5] = {'G', 'r', 'a', 'c', 'e'}; // name2</a:t>
            </a:r>
            <a:r>
              <a:rPr lang="ko-KR" altLang="en-US" sz="1400" dirty="0"/>
              <a:t>는 문자열이 아니고 </a:t>
            </a:r>
            <a:r>
              <a:rPr lang="ko-KR" altLang="en-US" sz="1400" b="1" dirty="0"/>
              <a:t>단순 문자 배열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2504002" y="2167063"/>
            <a:ext cx="795882" cy="288032"/>
          </a:xfrm>
          <a:prstGeom prst="wedgeRoundRectCallout">
            <a:avLst>
              <a:gd name="adj1" fmla="val 72729"/>
              <a:gd name="adj2" fmla="val 269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C-</a:t>
            </a:r>
            <a:r>
              <a:rPr lang="ko-KR" altLang="en-US" sz="1000" dirty="0" err="1">
                <a:solidFill>
                  <a:schemeClr val="tx1"/>
                </a:solidFill>
              </a:rPr>
              <a:t>스트링</a:t>
            </a:r>
            <a:r>
              <a:rPr lang="ko-KR" altLang="en-US" sz="1000" dirty="0">
                <a:solidFill>
                  <a:schemeClr val="tx1"/>
                </a:solidFill>
              </a:rPr>
              <a:t> 문자열</a:t>
            </a: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2504002" y="2576509"/>
            <a:ext cx="795882" cy="288032"/>
          </a:xfrm>
          <a:prstGeom prst="wedgeRoundRectCallout">
            <a:avLst>
              <a:gd name="adj1" fmla="val 73926"/>
              <a:gd name="adj2" fmla="val -4249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단순 문자 배열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388201" y="3081856"/>
            <a:ext cx="234230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400" dirty="0"/>
              <a:t>char name5[10] = “Grace”;</a:t>
            </a:r>
          </a:p>
        </p:txBody>
      </p:sp>
    </p:spTree>
    <p:extLst>
      <p:ext uri="{BB962C8B-B14F-4D97-AF65-F5344CB8AC3E}">
        <p14:creationId xmlns:p14="http://schemas.microsoft.com/office/powerpoint/2010/main" val="5524535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C-</a:t>
            </a:r>
            <a:r>
              <a:rPr lang="ko-KR" altLang="en-US" dirty="0"/>
              <a:t>스트링 방식으로 문자열 다루기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C-</a:t>
            </a:r>
            <a:r>
              <a:rPr lang="ko-KR" altLang="en-US" dirty="0" err="1"/>
              <a:t>스트링으로</a:t>
            </a:r>
            <a:r>
              <a:rPr lang="ko-KR" altLang="en-US" dirty="0"/>
              <a:t> 문자열 다루기</a:t>
            </a:r>
            <a:endParaRPr lang="en-US" altLang="ko-KR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lang="en-US" altLang="ko-KR" dirty="0"/>
              <a:t>C </a:t>
            </a:r>
            <a:r>
              <a:rPr lang="ko-KR" altLang="en-US" dirty="0"/>
              <a:t>언어에서 사용한 함수 사용 가능</a:t>
            </a:r>
            <a:endParaRPr lang="en-US" altLang="ko-KR" dirty="0"/>
          </a:p>
          <a:p>
            <a:pPr lvl="2">
              <a:spcBef>
                <a:spcPts val="0"/>
              </a:spcBef>
            </a:pPr>
            <a:r>
              <a:rPr lang="en-US" altLang="ko-KR" dirty="0" err="1"/>
              <a:t>strcmp</a:t>
            </a:r>
            <a:r>
              <a:rPr lang="en-US" altLang="ko-KR" dirty="0"/>
              <a:t>(), </a:t>
            </a:r>
            <a:r>
              <a:rPr lang="en-US" altLang="ko-KR" dirty="0" err="1"/>
              <a:t>strlen</a:t>
            </a:r>
            <a:r>
              <a:rPr lang="en-US" altLang="ko-KR" dirty="0"/>
              <a:t>(), </a:t>
            </a:r>
            <a:r>
              <a:rPr lang="en-US" altLang="ko-KR" dirty="0" err="1"/>
              <a:t>strcpy</a:t>
            </a:r>
            <a:r>
              <a:rPr lang="en-US" altLang="ko-KR" dirty="0"/>
              <a:t>() </a:t>
            </a:r>
            <a:r>
              <a:rPr lang="ko-KR" altLang="en-US" dirty="0"/>
              <a:t>등</a:t>
            </a:r>
            <a:endParaRPr lang="en-US" altLang="ko-KR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lang="en-US" altLang="ko-KR" dirty="0"/>
              <a:t>&lt;</a:t>
            </a:r>
            <a:r>
              <a:rPr lang="en-US" altLang="ko-KR" dirty="0" err="1"/>
              <a:t>cstring</a:t>
            </a:r>
            <a:r>
              <a:rPr lang="en-US" altLang="ko-KR" dirty="0"/>
              <a:t>&gt;</a:t>
            </a:r>
            <a:r>
              <a:rPr lang="ko-KR" altLang="en-US" dirty="0"/>
              <a:t>이나 </a:t>
            </a:r>
            <a:r>
              <a:rPr lang="en-US" altLang="ko-KR" dirty="0"/>
              <a:t>&lt;</a:t>
            </a:r>
            <a:r>
              <a:rPr lang="en-US" altLang="ko-KR" dirty="0" err="1"/>
              <a:t>string.h</a:t>
            </a:r>
            <a:r>
              <a:rPr lang="en-US" altLang="ko-KR" dirty="0"/>
              <a:t>&gt; </a:t>
            </a:r>
            <a:r>
              <a:rPr lang="ko-KR" altLang="en-US" dirty="0"/>
              <a:t>헤더 파일 </a:t>
            </a:r>
            <a:r>
              <a:rPr lang="en-US" altLang="ko-KR" dirty="0"/>
              <a:t>include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&lt;</a:t>
            </a:r>
            <a:r>
              <a:rPr lang="en-US" altLang="ko-KR" dirty="0" err="1"/>
              <a:t>cstring</a:t>
            </a:r>
            <a:r>
              <a:rPr lang="en-US" altLang="ko-KR" dirty="0"/>
              <a:t>&gt; </a:t>
            </a:r>
            <a:r>
              <a:rPr lang="ko-KR" altLang="en-US" dirty="0"/>
              <a:t>헤더 파일을 사용하는 것이 바람직함</a:t>
            </a:r>
            <a:endParaRPr lang="en-US" altLang="ko-KR" dirty="0"/>
          </a:p>
          <a:p>
            <a:pPr lvl="2"/>
            <a:r>
              <a:rPr lang="en-US" altLang="ko-KR" dirty="0"/>
              <a:t>&lt;</a:t>
            </a:r>
            <a:r>
              <a:rPr lang="en-US" altLang="ko-KR" dirty="0" err="1"/>
              <a:t>cstring</a:t>
            </a:r>
            <a:r>
              <a:rPr lang="en-US" altLang="ko-KR" dirty="0"/>
              <a:t>&gt;</a:t>
            </a:r>
            <a:r>
              <a:rPr lang="ko-KR" altLang="en-US" dirty="0"/>
              <a:t>이 </a:t>
            </a:r>
            <a:r>
              <a:rPr lang="en-US" altLang="ko-KR" dirty="0">
                <a:solidFill>
                  <a:srgbClr val="FF0000"/>
                </a:solidFill>
              </a:rPr>
              <a:t>C++ </a:t>
            </a:r>
            <a:r>
              <a:rPr lang="ko-KR" altLang="en-US" dirty="0">
                <a:solidFill>
                  <a:srgbClr val="FF0000"/>
                </a:solidFill>
              </a:rPr>
              <a:t>표준 방식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1036638"/>
            <a:ext cx="533400" cy="244475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81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071664" y="2890391"/>
            <a:ext cx="5544616" cy="10772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600" dirty="0"/>
              <a:t>#include &lt;</a:t>
            </a:r>
            <a:r>
              <a:rPr lang="en-US" altLang="ko-KR" sz="1600" dirty="0" err="1"/>
              <a:t>cstring</a:t>
            </a:r>
            <a:r>
              <a:rPr lang="en-US" altLang="ko-KR" sz="1600" dirty="0"/>
              <a:t>&gt; </a:t>
            </a:r>
            <a:r>
              <a:rPr lang="ko-KR" altLang="en-US" sz="1600" dirty="0"/>
              <a:t>또는</a:t>
            </a:r>
          </a:p>
          <a:p>
            <a:pPr fontAlgn="base" latinLnBrk="0"/>
            <a:r>
              <a:rPr lang="en-US" altLang="ko-KR" sz="1600" dirty="0"/>
              <a:t>#include &lt;</a:t>
            </a:r>
            <a:r>
              <a:rPr lang="en-US" altLang="ko-KR" sz="1600" dirty="0" err="1"/>
              <a:t>string.h</a:t>
            </a:r>
            <a:r>
              <a:rPr lang="en-US" altLang="ko-KR" sz="1600" dirty="0"/>
              <a:t>&gt;</a:t>
            </a:r>
          </a:p>
          <a:p>
            <a:pPr fontAlgn="base" latinLnBrk="0"/>
            <a:r>
              <a:rPr lang="en-US" altLang="ko-KR" sz="1600" dirty="0"/>
              <a:t>...</a:t>
            </a:r>
          </a:p>
          <a:p>
            <a:pPr fontAlgn="base" latinLnBrk="0"/>
            <a:r>
              <a:rPr lang="en-US" altLang="ko-KR" sz="1600" dirty="0" err="1"/>
              <a:t>int</a:t>
            </a:r>
            <a:r>
              <a:rPr lang="en-US" altLang="ko-KR" sz="1600" dirty="0"/>
              <a:t> n = </a:t>
            </a:r>
            <a:r>
              <a:rPr lang="en-US" altLang="ko-KR" sz="1600" dirty="0" err="1"/>
              <a:t>strlen</a:t>
            </a:r>
            <a:r>
              <a:rPr lang="en-US" altLang="ko-KR" sz="1600" dirty="0"/>
              <a:t>("hello");</a:t>
            </a:r>
          </a:p>
        </p:txBody>
      </p:sp>
    </p:spTree>
    <p:extLst>
      <p:ext uri="{BB962C8B-B14F-4D97-AF65-F5344CB8AC3E}">
        <p14:creationId xmlns:p14="http://schemas.microsoft.com/office/powerpoint/2010/main" val="26183448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cin</a:t>
            </a:r>
            <a:r>
              <a:rPr lang="ko-KR" altLang="en-US" dirty="0"/>
              <a:t>을 이용한 문자열 입력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문자열 입력 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1036638"/>
            <a:ext cx="533400" cy="244475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82</a:t>
            </a:fld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5231900" y="4735779"/>
          <a:ext cx="3072606" cy="33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21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1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2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2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1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23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'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G</a:t>
                      </a:r>
                      <a:r>
                        <a:rPr lang="en-US" altLang="ko-KR" sz="1600" dirty="0"/>
                        <a:t>'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DFD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'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r</a:t>
                      </a:r>
                      <a:r>
                        <a:rPr lang="en-US" altLang="ko-KR" sz="1600" dirty="0"/>
                        <a:t>'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DFD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'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altLang="ko-KR" sz="1600" dirty="0"/>
                        <a:t>'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DFD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'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altLang="ko-KR" sz="1600" dirty="0"/>
                        <a:t>'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DFD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'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1600" dirty="0"/>
                        <a:t>'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DFD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'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\0</a:t>
                      </a:r>
                      <a:r>
                        <a:rPr lang="en-US" altLang="ko-KR" sz="1600" dirty="0"/>
                        <a:t>'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DFD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왼쪽 중괄호 6"/>
          <p:cNvSpPr/>
          <p:nvPr/>
        </p:nvSpPr>
        <p:spPr>
          <a:xfrm rot="16200000">
            <a:off x="6615190" y="3784542"/>
            <a:ext cx="306035" cy="3072604"/>
          </a:xfrm>
          <a:prstGeom prst="leftBrace">
            <a:avLst>
              <a:gd name="adj1" fmla="val 59754"/>
              <a:gd name="adj2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TextBox 7"/>
          <p:cNvSpPr txBox="1"/>
          <p:nvPr/>
        </p:nvSpPr>
        <p:spPr>
          <a:xfrm>
            <a:off x="4654149" y="4314051"/>
            <a:ext cx="36503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70C0"/>
                </a:solidFill>
              </a:rPr>
              <a:t>name [0]    [1]    [2]    [3]    [4]    [5]</a:t>
            </a:r>
            <a:endParaRPr lang="ko-KR" altLang="en-US" sz="1600" dirty="0">
              <a:solidFill>
                <a:srgbClr val="0070C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30318" y="5473723"/>
            <a:ext cx="15616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“Grace” </a:t>
            </a:r>
            <a:r>
              <a:rPr lang="ko-KR" altLang="en-US" sz="1600" dirty="0"/>
              <a:t>문자열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686434" y="1981436"/>
            <a:ext cx="7009966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600" dirty="0"/>
              <a:t>char name[6]; // 5 </a:t>
            </a:r>
            <a:r>
              <a:rPr lang="ko-KR" altLang="en-US" sz="1600" dirty="0"/>
              <a:t>개의 문자를 저장할 수 있는 </a:t>
            </a:r>
            <a:r>
              <a:rPr lang="en-US" altLang="ko-KR" sz="1600" dirty="0"/>
              <a:t>char </a:t>
            </a:r>
            <a:r>
              <a:rPr lang="ko-KR" altLang="en-US" sz="1600" dirty="0"/>
              <a:t>배열</a:t>
            </a:r>
          </a:p>
          <a:p>
            <a:pPr fontAlgn="base" latinLnBrk="0"/>
            <a:r>
              <a:rPr lang="en-US" altLang="ko-KR" sz="1600" dirty="0" err="1"/>
              <a:t>cin</a:t>
            </a:r>
            <a:r>
              <a:rPr lang="en-US" altLang="ko-KR" sz="1600" dirty="0"/>
              <a:t> &gt;&gt; name; // </a:t>
            </a:r>
            <a:r>
              <a:rPr lang="ko-KR" altLang="en-US" sz="1600" dirty="0"/>
              <a:t>키보드로부터 문자열을 읽어 </a:t>
            </a:r>
            <a:r>
              <a:rPr lang="en-US" altLang="ko-KR" sz="1600" dirty="0"/>
              <a:t>name </a:t>
            </a:r>
            <a:r>
              <a:rPr lang="ko-KR" altLang="en-US" sz="1600" dirty="0"/>
              <a:t>배열에 저장한다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9" name="직사각형 8"/>
          <p:cNvSpPr/>
          <p:nvPr/>
        </p:nvSpPr>
        <p:spPr>
          <a:xfrm>
            <a:off x="2686434" y="2887697"/>
            <a:ext cx="7009966" cy="33855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</a:rPr>
              <a:t>Grace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2987345" y="3353947"/>
            <a:ext cx="795882" cy="288032"/>
          </a:xfrm>
          <a:prstGeom prst="wedgeRoundRectCallout">
            <a:avLst>
              <a:gd name="adj1" fmla="val -33833"/>
              <a:gd name="adj2" fmla="val -11472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키 입력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오른쪽 화살표 11"/>
          <p:cNvSpPr/>
          <p:nvPr/>
        </p:nvSpPr>
        <p:spPr>
          <a:xfrm rot="1841237">
            <a:off x="3896882" y="3759311"/>
            <a:ext cx="108012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7117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2–4 </a:t>
            </a:r>
            <a:r>
              <a:rPr lang="ko-KR" altLang="en-US" dirty="0"/>
              <a:t>키보드에서 문자열 입력 받고 출력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1036638"/>
            <a:ext cx="533400" cy="244475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83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351584" y="1340768"/>
            <a:ext cx="7056784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</a:t>
            </a:r>
          </a:p>
          <a:p>
            <a:pPr defTabSz="180000" fontAlgn="base" latinLnBrk="0"/>
            <a:r>
              <a:rPr lang="en-US" altLang="ko-KR" sz="1400" dirty="0"/>
              <a:t>using namespace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;</a:t>
            </a:r>
          </a:p>
          <a:p>
            <a:pPr defTabSz="180000" fontAlgn="base" latinLnBrk="0"/>
            <a:endParaRPr lang="ko-KR" altLang="en-US" sz="1400" dirty="0"/>
          </a:p>
          <a:p>
            <a:pPr defTabSz="180000"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</a:t>
            </a:r>
            <a:r>
              <a:rPr lang="ko-KR" altLang="en-US" sz="1400" dirty="0"/>
              <a:t>이름을 입력하세요</a:t>
            </a:r>
            <a:r>
              <a:rPr lang="en-US" altLang="ko-KR" sz="1400" dirty="0"/>
              <a:t>&gt;&gt;";</a:t>
            </a:r>
          </a:p>
          <a:p>
            <a:pPr defTabSz="180000" fontAlgn="base" latinLnBrk="0"/>
            <a:endParaRPr lang="ko-KR" altLang="en-US" sz="1400" dirty="0"/>
          </a:p>
          <a:p>
            <a:pPr defTabSz="180000" fontAlgn="base" latinLnBrk="0"/>
            <a:r>
              <a:rPr lang="ko-KR" altLang="en-US" sz="1400" b="1" dirty="0"/>
              <a:t>	</a:t>
            </a:r>
            <a:r>
              <a:rPr lang="en-US" altLang="ko-KR" sz="1400" b="1" dirty="0"/>
              <a:t>char name[11]; </a:t>
            </a:r>
            <a:r>
              <a:rPr lang="en-US" altLang="ko-KR" sz="1400" dirty="0"/>
              <a:t>// </a:t>
            </a:r>
            <a:r>
              <a:rPr lang="ko-KR" altLang="en-US" sz="1400" dirty="0"/>
              <a:t>한글은 </a:t>
            </a:r>
            <a:r>
              <a:rPr lang="en-US" altLang="ko-KR" sz="1400" dirty="0"/>
              <a:t>5</a:t>
            </a:r>
            <a:r>
              <a:rPr lang="ko-KR" altLang="en-US" sz="1400" dirty="0"/>
              <a:t>개 글자</a:t>
            </a:r>
            <a:r>
              <a:rPr lang="en-US" altLang="ko-KR" sz="1400" dirty="0"/>
              <a:t>, </a:t>
            </a:r>
            <a:r>
              <a:rPr lang="ko-KR" altLang="en-US" sz="1400" dirty="0"/>
              <a:t>영문은 </a:t>
            </a:r>
            <a:r>
              <a:rPr lang="en-US" altLang="ko-KR" sz="1400" dirty="0"/>
              <a:t>10</a:t>
            </a:r>
            <a:r>
              <a:rPr lang="ko-KR" altLang="en-US" sz="1400" dirty="0"/>
              <a:t>까지 저장할 수 있다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b="1" dirty="0"/>
              <a:t>	</a:t>
            </a:r>
            <a:r>
              <a:rPr lang="en-US" altLang="ko-KR" sz="1400" b="1" dirty="0" err="1"/>
              <a:t>cin</a:t>
            </a:r>
            <a:r>
              <a:rPr lang="en-US" altLang="ko-KR" sz="1400" b="1" dirty="0"/>
              <a:t> &gt;&gt; name; </a:t>
            </a:r>
            <a:r>
              <a:rPr lang="en-US" altLang="ko-KR" sz="1400" dirty="0"/>
              <a:t>// </a:t>
            </a:r>
            <a:r>
              <a:rPr lang="ko-KR" altLang="en-US" sz="1400" dirty="0"/>
              <a:t>키보드로부터 문자열을 읽는다</a:t>
            </a:r>
            <a:r>
              <a:rPr lang="en-US" altLang="ko-KR" sz="1400" dirty="0"/>
              <a:t>.</a:t>
            </a:r>
          </a:p>
          <a:p>
            <a:pPr defTabSz="180000" fontAlgn="base" latinLnBrk="0"/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</a:t>
            </a:r>
            <a:r>
              <a:rPr lang="ko-KR" altLang="en-US" sz="1400" dirty="0"/>
              <a:t>이름은 </a:t>
            </a:r>
            <a:r>
              <a:rPr lang="en-US" altLang="ko-KR" sz="1400" dirty="0"/>
              <a:t>" &lt;&lt; name &lt;&lt; "</a:t>
            </a:r>
            <a:r>
              <a:rPr lang="ko-KR" altLang="en-US" sz="1400" dirty="0"/>
              <a:t>입니다</a:t>
            </a:r>
            <a:r>
              <a:rPr lang="en-US" altLang="ko-KR" sz="1400" dirty="0"/>
              <a:t>\n"; // </a:t>
            </a:r>
            <a:r>
              <a:rPr lang="ko-KR" altLang="en-US" sz="1400" dirty="0"/>
              <a:t>이름을 출력한다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2345864" y="4039073"/>
            <a:ext cx="7062504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이름을 입력하세요</a:t>
            </a:r>
            <a:r>
              <a:rPr lang="en-US" altLang="ko-KR" sz="1400" dirty="0"/>
              <a:t>&gt;&gt;</a:t>
            </a:r>
            <a:r>
              <a:rPr lang="ko-KR" altLang="en-US" sz="1400" dirty="0">
                <a:solidFill>
                  <a:srgbClr val="00B050"/>
                </a:solidFill>
              </a:rPr>
              <a:t>마이클</a:t>
            </a:r>
          </a:p>
          <a:p>
            <a:r>
              <a:rPr lang="ko-KR" altLang="en-US" sz="1400" dirty="0"/>
              <a:t>이름은 </a:t>
            </a:r>
            <a:r>
              <a:rPr lang="ko-KR" altLang="en-US" sz="1400" dirty="0" err="1"/>
              <a:t>마이클입니다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2345864" y="4831161"/>
            <a:ext cx="7062504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이름을 입력하세요</a:t>
            </a:r>
            <a:r>
              <a:rPr lang="en-US" altLang="ko-KR" sz="1400" dirty="0"/>
              <a:t>&gt;&gt;</a:t>
            </a:r>
            <a:r>
              <a:rPr lang="ko-KR" altLang="en-US" sz="1400" dirty="0">
                <a:solidFill>
                  <a:srgbClr val="00B050"/>
                </a:solidFill>
              </a:rPr>
              <a:t>마 이 클</a:t>
            </a:r>
          </a:p>
          <a:p>
            <a:r>
              <a:rPr lang="ko-KR" altLang="en-US" sz="1400" dirty="0"/>
              <a:t>이름은 마입니다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290192" y="4156667"/>
            <a:ext cx="1831122" cy="288032"/>
          </a:xfrm>
          <a:prstGeom prst="wedgeRoundRectCallout">
            <a:avLst>
              <a:gd name="adj1" fmla="val -83335"/>
              <a:gd name="adj2" fmla="val -3390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빈 칸 없이 </a:t>
            </a:r>
            <a:r>
              <a:rPr lang="ko-KR" altLang="en-US" sz="1000">
                <a:solidFill>
                  <a:schemeClr val="tx1"/>
                </a:solidFill>
              </a:rPr>
              <a:t>키 입력해야 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104435" y="5452811"/>
            <a:ext cx="1427162" cy="360040"/>
          </a:xfrm>
          <a:prstGeom prst="wedgeRoundRectCallout">
            <a:avLst>
              <a:gd name="adj1" fmla="val -32249"/>
              <a:gd name="adj2" fmla="val -17673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빈 칸을 만나면 문자열 입력 종료</a:t>
            </a:r>
          </a:p>
        </p:txBody>
      </p:sp>
      <p:sp>
        <p:nvSpPr>
          <p:cNvPr id="3" name="타원 2"/>
          <p:cNvSpPr/>
          <p:nvPr/>
        </p:nvSpPr>
        <p:spPr>
          <a:xfrm>
            <a:off x="2965069" y="5092771"/>
            <a:ext cx="288032" cy="2616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6582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25005" y="36203"/>
            <a:ext cx="7776864" cy="576064"/>
          </a:xfrm>
        </p:spPr>
        <p:txBody>
          <a:bodyPr>
            <a:noAutofit/>
          </a:bodyPr>
          <a:lstStyle/>
          <a:p>
            <a:r>
              <a:rPr lang="ko-KR" altLang="en-US" sz="1800" dirty="0"/>
              <a:t>예제 </a:t>
            </a:r>
            <a:r>
              <a:rPr lang="en-US" altLang="ko-KR" sz="1800" dirty="0"/>
              <a:t>2-5 C-</a:t>
            </a:r>
            <a:r>
              <a:rPr lang="ko-KR" altLang="en-US" sz="1800" dirty="0" err="1"/>
              <a:t>스트링을</a:t>
            </a:r>
            <a:r>
              <a:rPr lang="ko-KR" altLang="en-US" sz="1800" dirty="0"/>
              <a:t> 이용하여 암호가 입력되면 프로그램을 종료하는 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1036638"/>
            <a:ext cx="533400" cy="244475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84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567608" y="1124744"/>
            <a:ext cx="5814392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#include &lt;</a:t>
            </a:r>
            <a:r>
              <a:rPr lang="en-US" altLang="ko-KR" sz="1200" b="1" dirty="0" err="1"/>
              <a:t>cstring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char password[11];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프로그램을 종료하려면 암호를 입력하세요</a:t>
            </a:r>
            <a:r>
              <a:rPr lang="en-US" altLang="ko-KR" sz="1200" dirty="0"/>
              <a:t>."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while(true)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암호</a:t>
            </a:r>
            <a:r>
              <a:rPr lang="en-US" altLang="ko-KR" sz="1200" dirty="0"/>
              <a:t>&gt;&gt;";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cin</a:t>
            </a:r>
            <a:r>
              <a:rPr lang="en-US" altLang="ko-KR" sz="1200" b="1" dirty="0"/>
              <a:t> &gt;&gt; password;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if(</a:t>
            </a:r>
            <a:r>
              <a:rPr lang="en-US" altLang="ko-KR" sz="1200" b="1" dirty="0" err="1"/>
              <a:t>strcmp</a:t>
            </a:r>
            <a:r>
              <a:rPr lang="en-US" altLang="ko-KR" sz="1200" b="1" dirty="0"/>
              <a:t>(password, "C++") == 0)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프로그램을 정상 종료합니다</a:t>
            </a:r>
            <a:r>
              <a:rPr lang="en-US" altLang="ko-KR" sz="1200" dirty="0"/>
              <a:t>."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		break;</a:t>
            </a:r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	else 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암호가 틀립니다</a:t>
            </a:r>
            <a:r>
              <a:rPr lang="en-US" altLang="ko-KR" sz="1200" dirty="0"/>
              <a:t>~~"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2567608" y="4725144"/>
            <a:ext cx="5814392" cy="138499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프로그램을 종료하려면 암호를 입력하세요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암호</a:t>
            </a:r>
            <a:r>
              <a:rPr lang="en-US" altLang="ko-KR" sz="1200" dirty="0"/>
              <a:t>&gt;&gt;</a:t>
            </a:r>
            <a:r>
              <a:rPr lang="en-US" altLang="ko-KR" sz="1200" dirty="0">
                <a:solidFill>
                  <a:srgbClr val="00B050"/>
                </a:solidFill>
              </a:rPr>
              <a:t>Java</a:t>
            </a:r>
          </a:p>
          <a:p>
            <a:r>
              <a:rPr lang="ko-KR" altLang="en-US" sz="1200" dirty="0"/>
              <a:t>암호가 틀립니다</a:t>
            </a:r>
            <a:r>
              <a:rPr lang="en-US" altLang="ko-KR" sz="1200" dirty="0"/>
              <a:t>~~</a:t>
            </a:r>
          </a:p>
          <a:p>
            <a:r>
              <a:rPr lang="ko-KR" altLang="en-US" sz="1200" dirty="0"/>
              <a:t>암호</a:t>
            </a:r>
            <a:r>
              <a:rPr lang="en-US" altLang="ko-KR" sz="1200" dirty="0"/>
              <a:t>&gt;&gt;</a:t>
            </a:r>
            <a:r>
              <a:rPr lang="en-US" altLang="ko-KR" sz="1200" dirty="0">
                <a:solidFill>
                  <a:srgbClr val="00B050"/>
                </a:solidFill>
              </a:rPr>
              <a:t>C</a:t>
            </a:r>
          </a:p>
          <a:p>
            <a:r>
              <a:rPr lang="ko-KR" altLang="en-US" sz="1200" dirty="0"/>
              <a:t>암호가 틀립니다</a:t>
            </a:r>
            <a:r>
              <a:rPr lang="en-US" altLang="ko-KR" sz="1200" dirty="0"/>
              <a:t>~~</a:t>
            </a:r>
          </a:p>
          <a:p>
            <a:r>
              <a:rPr lang="ko-KR" altLang="en-US" sz="1200" dirty="0"/>
              <a:t>암호</a:t>
            </a:r>
            <a:r>
              <a:rPr lang="en-US" altLang="ko-KR" sz="1200" dirty="0"/>
              <a:t>&gt;&gt;</a:t>
            </a:r>
            <a:r>
              <a:rPr lang="en-US" altLang="ko-KR" sz="1200" dirty="0">
                <a:solidFill>
                  <a:srgbClr val="00B050"/>
                </a:solidFill>
              </a:rPr>
              <a:t>C++</a:t>
            </a:r>
          </a:p>
          <a:p>
            <a:r>
              <a:rPr lang="ko-KR" altLang="en-US" sz="1200" dirty="0"/>
              <a:t>프로그램을 정상 종료합니다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583832" y="1196753"/>
            <a:ext cx="1427162" cy="373725"/>
          </a:xfrm>
          <a:prstGeom prst="wedgeRoundRectCallout">
            <a:avLst>
              <a:gd name="adj1" fmla="val -87606"/>
              <a:gd name="adj2" fmla="val 137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strcmp</a:t>
            </a:r>
            <a:r>
              <a:rPr lang="en-US" altLang="ko-KR" sz="1000" dirty="0">
                <a:solidFill>
                  <a:schemeClr val="tx1"/>
                </a:solidFill>
              </a:rPr>
              <a:t>() </a:t>
            </a:r>
            <a:r>
              <a:rPr lang="ko-KR" altLang="en-US" sz="1000" dirty="0">
                <a:solidFill>
                  <a:schemeClr val="tx1"/>
                </a:solidFill>
              </a:rPr>
              <a:t>함수를 사용하기 위한 헤더 파일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381852" y="5030019"/>
            <a:ext cx="1831122" cy="288032"/>
          </a:xfrm>
          <a:prstGeom prst="wedgeRoundRectCallout">
            <a:avLst>
              <a:gd name="adj1" fmla="val -97817"/>
              <a:gd name="adj2" fmla="val -4659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빈 칸 없이 </a:t>
            </a:r>
            <a:r>
              <a:rPr lang="ko-KR" altLang="en-US" sz="1000">
                <a:solidFill>
                  <a:schemeClr val="tx1"/>
                </a:solidFill>
              </a:rPr>
              <a:t>키 입력해야 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8382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cin.getline</a:t>
            </a:r>
            <a:r>
              <a:rPr lang="en-US" altLang="ko-KR" dirty="0"/>
              <a:t>()</a:t>
            </a:r>
            <a:r>
              <a:rPr lang="ko-KR" altLang="en-US" dirty="0"/>
              <a:t>으로 공백이 낀 문자열 입력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ko-KR" altLang="en-US" b="1" dirty="0"/>
              <a:t>공백이 낀 문자열</a:t>
            </a:r>
            <a:r>
              <a:rPr lang="ko-KR" altLang="en-US" dirty="0"/>
              <a:t>을 입력 받는 방법</a:t>
            </a:r>
            <a:endParaRPr lang="en-US" altLang="ko-KR" dirty="0"/>
          </a:p>
          <a:p>
            <a:pPr fontAlgn="base"/>
            <a:r>
              <a:rPr lang="en-US" altLang="ko-KR" dirty="0" err="1"/>
              <a:t>cin.getline</a:t>
            </a:r>
            <a:r>
              <a:rPr lang="en-US" altLang="ko-KR" dirty="0"/>
              <a:t>(char </a:t>
            </a:r>
            <a:r>
              <a:rPr lang="en-US" altLang="ko-KR" dirty="0" err="1"/>
              <a:t>buf</a:t>
            </a:r>
            <a:r>
              <a:rPr lang="en-US" altLang="ko-KR" dirty="0"/>
              <a:t>[], </a:t>
            </a:r>
            <a:r>
              <a:rPr lang="en-US" altLang="ko-KR" dirty="0" err="1"/>
              <a:t>int</a:t>
            </a:r>
            <a:r>
              <a:rPr lang="en-US" altLang="ko-KR" dirty="0"/>
              <a:t> size, char </a:t>
            </a:r>
            <a:r>
              <a:rPr lang="en-US" altLang="ko-KR" dirty="0" err="1"/>
              <a:t>delimitChar</a:t>
            </a:r>
            <a:r>
              <a:rPr lang="en-US" altLang="ko-KR" dirty="0"/>
              <a:t>)</a:t>
            </a:r>
          </a:p>
          <a:p>
            <a:pPr lvl="1" fontAlgn="base"/>
            <a:r>
              <a:rPr lang="en-US" altLang="ko-KR" dirty="0" err="1"/>
              <a:t>buf</a:t>
            </a:r>
            <a:r>
              <a:rPr lang="ko-KR" altLang="en-US" dirty="0"/>
              <a:t>에 최대 </a:t>
            </a:r>
            <a:r>
              <a:rPr lang="en-US" altLang="ko-KR" dirty="0"/>
              <a:t>size-1</a:t>
            </a:r>
            <a:r>
              <a:rPr lang="ko-KR" altLang="en-US" dirty="0"/>
              <a:t>개의 문자 입력</a:t>
            </a:r>
            <a:r>
              <a:rPr lang="en-US" altLang="ko-KR" dirty="0"/>
              <a:t>. </a:t>
            </a:r>
            <a:r>
              <a:rPr lang="ko-KR" altLang="en-US" dirty="0"/>
              <a:t>끝에 </a:t>
            </a:r>
            <a:r>
              <a:rPr lang="en-US" altLang="ko-KR" dirty="0"/>
              <a:t>‘\0’ </a:t>
            </a:r>
            <a:r>
              <a:rPr lang="ko-KR" altLang="en-US" dirty="0"/>
              <a:t>붙임</a:t>
            </a:r>
            <a:endParaRPr lang="en-US" altLang="ko-KR" dirty="0"/>
          </a:p>
          <a:p>
            <a:pPr lvl="1" fontAlgn="base"/>
            <a:r>
              <a:rPr lang="en-US" altLang="ko-KR" dirty="0" err="1"/>
              <a:t>delimitChar</a:t>
            </a:r>
            <a:r>
              <a:rPr lang="ko-KR" altLang="en-US" dirty="0"/>
              <a:t>를 만나면 입력 중단</a:t>
            </a:r>
            <a:r>
              <a:rPr lang="en-US" altLang="ko-KR" dirty="0"/>
              <a:t>. </a:t>
            </a:r>
            <a:r>
              <a:rPr lang="ko-KR" altLang="en-US" dirty="0"/>
              <a:t>끝에 </a:t>
            </a:r>
            <a:r>
              <a:rPr lang="en-US" altLang="ko-KR" dirty="0"/>
              <a:t>‘\0’ </a:t>
            </a:r>
            <a:r>
              <a:rPr lang="ko-KR" altLang="en-US" dirty="0"/>
              <a:t>붙임</a:t>
            </a:r>
            <a:endParaRPr lang="en-US" altLang="ko-KR" dirty="0"/>
          </a:p>
          <a:p>
            <a:pPr lvl="2" fontAlgn="base"/>
            <a:r>
              <a:rPr lang="en-US" altLang="ko-KR" dirty="0" err="1"/>
              <a:t>delimitChar</a:t>
            </a:r>
            <a:r>
              <a:rPr lang="ko-KR" altLang="en-US" dirty="0"/>
              <a:t>의 디폴트 값은 </a:t>
            </a:r>
            <a:r>
              <a:rPr lang="en-US" altLang="ko-KR" dirty="0"/>
              <a:t>‘\n’(&lt;Enter&gt;</a:t>
            </a:r>
            <a:r>
              <a:rPr lang="ko-KR" altLang="en-US" dirty="0"/>
              <a:t>키</a:t>
            </a:r>
            <a:r>
              <a:rPr lang="en-US" altLang="ko-KR" dirty="0"/>
              <a:t>)</a:t>
            </a:r>
          </a:p>
          <a:p>
            <a:pPr lvl="1" fontAlgn="base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1036638"/>
            <a:ext cx="533400" cy="244475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85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927648" y="3501008"/>
            <a:ext cx="280831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char address[100]; 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 err="1"/>
              <a:t>cin.getline</a:t>
            </a:r>
            <a:r>
              <a:rPr lang="en-US" altLang="ko-KR" sz="1400" dirty="0"/>
              <a:t>(address, 100, '\n'); 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3129390" y="5222230"/>
          <a:ext cx="6010953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5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77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93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77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77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02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02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028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028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028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391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91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86047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‘S’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DFD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‘e’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DFD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‘o’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DFD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‘u’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DFD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‘l’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DFD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‘ ’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DFD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‘K’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DFD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‘o’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DFD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‘r’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DFD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‘e’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DFD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‘a’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DFD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‘\0’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DFD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rgbClr val="7030A0"/>
                          </a:solidFill>
                        </a:rPr>
                        <a:t>...</a:t>
                      </a:r>
                      <a:endParaRPr lang="ko-KR" altLang="en-US" sz="180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solidFill>
                      <a:srgbClr val="FDFD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rgbClr val="7030A0"/>
                          </a:solidFill>
                        </a:rPr>
                        <a:t>...</a:t>
                      </a:r>
                      <a:endParaRPr lang="ko-KR" altLang="en-US" sz="180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solidFill>
                      <a:srgbClr val="FDFD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왼쪽 중괄호 6"/>
          <p:cNvSpPr/>
          <p:nvPr/>
        </p:nvSpPr>
        <p:spPr>
          <a:xfrm rot="16200000">
            <a:off x="5335587" y="3448080"/>
            <a:ext cx="306035" cy="4718428"/>
          </a:xfrm>
          <a:prstGeom prst="leftBrace">
            <a:avLst>
              <a:gd name="adj1" fmla="val 59754"/>
              <a:gd name="adj2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" name="TextBox 7"/>
          <p:cNvSpPr txBox="1"/>
          <p:nvPr/>
        </p:nvSpPr>
        <p:spPr>
          <a:xfrm>
            <a:off x="2578678" y="4800503"/>
            <a:ext cx="6421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70C0"/>
                </a:solidFill>
              </a:rPr>
              <a:t>address[0]    [1]    [2]    [3]    [4]   [5]    [6]   [7]    [8]    [9]   [10]   [11]     ................   [99]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751472" y="5960314"/>
            <a:ext cx="16598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"Seoul Korea" </a:t>
            </a:r>
            <a:r>
              <a:rPr lang="ko-KR" altLang="en-US" sz="1200" dirty="0"/>
              <a:t>문자열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30940" y="4324908"/>
            <a:ext cx="3816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사용자가 </a:t>
            </a:r>
            <a:r>
              <a:rPr lang="en-US" altLang="ko-KR" sz="1400" dirty="0"/>
              <a:t>‘Seoul Korea&lt;Enter&gt;’</a:t>
            </a:r>
            <a:r>
              <a:rPr lang="ko-KR" altLang="en-US" sz="1400" dirty="0"/>
              <a:t>를 입력할 때</a:t>
            </a:r>
            <a:r>
              <a:rPr lang="en-US" altLang="ko-KR" sz="1400" dirty="0"/>
              <a:t>, </a:t>
            </a: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426361" y="3501008"/>
            <a:ext cx="2442116" cy="523220"/>
          </a:xfrm>
          <a:prstGeom prst="wedgeRoundRectCallout">
            <a:avLst>
              <a:gd name="adj1" fmla="val -89933"/>
              <a:gd name="adj2" fmla="val 246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최대 </a:t>
            </a:r>
            <a:r>
              <a:rPr lang="en-US" altLang="ko-KR" sz="1000" dirty="0">
                <a:solidFill>
                  <a:schemeClr val="tx1"/>
                </a:solidFill>
              </a:rPr>
              <a:t>99</a:t>
            </a:r>
            <a:r>
              <a:rPr lang="ko-KR" altLang="en-US" sz="1000" dirty="0">
                <a:solidFill>
                  <a:schemeClr val="tx1"/>
                </a:solidFill>
              </a:rPr>
              <a:t>개의 문자를 읽어 </a:t>
            </a:r>
            <a:r>
              <a:rPr lang="en-US" altLang="ko-KR" sz="1000" dirty="0">
                <a:solidFill>
                  <a:schemeClr val="tx1"/>
                </a:solidFill>
              </a:rPr>
              <a:t>address </a:t>
            </a:r>
            <a:r>
              <a:rPr lang="ko-KR" altLang="en-US" sz="1000" dirty="0">
                <a:solidFill>
                  <a:schemeClr val="tx1"/>
                </a:solidFill>
              </a:rPr>
              <a:t>배열에 저장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  <a:r>
              <a:rPr lang="ko-KR" altLang="en-US" sz="1000" dirty="0">
                <a:solidFill>
                  <a:schemeClr val="tx1"/>
                </a:solidFill>
              </a:rPr>
              <a:t>도중에 </a:t>
            </a:r>
            <a:r>
              <a:rPr lang="en-US" altLang="ko-KR" sz="1000" dirty="0">
                <a:solidFill>
                  <a:schemeClr val="tx1"/>
                </a:solidFill>
              </a:rPr>
              <a:t>&lt;Enter&gt; </a:t>
            </a:r>
            <a:r>
              <a:rPr lang="ko-KR" altLang="en-US" sz="1000" dirty="0">
                <a:solidFill>
                  <a:schemeClr val="tx1"/>
                </a:solidFill>
              </a:rPr>
              <a:t>키를 만나면 입력 중단</a:t>
            </a:r>
          </a:p>
        </p:txBody>
      </p:sp>
    </p:spTree>
    <p:extLst>
      <p:ext uri="{BB962C8B-B14F-4D97-AF65-F5344CB8AC3E}">
        <p14:creationId xmlns:p14="http://schemas.microsoft.com/office/powerpoint/2010/main" val="15739033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2–6 </a:t>
            </a:r>
            <a:r>
              <a:rPr lang="en-US" altLang="ko-KR" dirty="0" err="1"/>
              <a:t>cin.getline</a:t>
            </a:r>
            <a:r>
              <a:rPr lang="en-US" altLang="ko-KR" dirty="0"/>
              <a:t>()</a:t>
            </a:r>
            <a:r>
              <a:rPr lang="ko-KR" altLang="en-US" dirty="0"/>
              <a:t>을 이용한 문자열 입력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1036638"/>
            <a:ext cx="533400" cy="244475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86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351584" y="4221087"/>
            <a:ext cx="6390368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주소를 입력하세요</a:t>
            </a:r>
            <a:r>
              <a:rPr lang="en-US" altLang="ko-KR" sz="1400" dirty="0"/>
              <a:t>&gt;&gt;</a:t>
            </a:r>
            <a:r>
              <a:rPr lang="ko-KR" altLang="en-US" sz="1400" dirty="0" err="1">
                <a:solidFill>
                  <a:srgbClr val="00B050"/>
                </a:solidFill>
              </a:rPr>
              <a:t>컴퓨터시</a:t>
            </a:r>
            <a:r>
              <a:rPr lang="ko-KR" altLang="en-US" sz="1400" dirty="0">
                <a:solidFill>
                  <a:srgbClr val="00B050"/>
                </a:solidFill>
              </a:rPr>
              <a:t> </a:t>
            </a:r>
            <a:r>
              <a:rPr lang="ko-KR" altLang="en-US" sz="1400" dirty="0" err="1">
                <a:solidFill>
                  <a:srgbClr val="00B050"/>
                </a:solidFill>
              </a:rPr>
              <a:t>프로그램구</a:t>
            </a:r>
            <a:r>
              <a:rPr lang="ko-KR" altLang="en-US" sz="1400" dirty="0">
                <a:solidFill>
                  <a:srgbClr val="00B050"/>
                </a:solidFill>
              </a:rPr>
              <a:t> </a:t>
            </a:r>
            <a:r>
              <a:rPr lang="en-US" altLang="ko-KR" sz="1400" dirty="0">
                <a:solidFill>
                  <a:srgbClr val="00B050"/>
                </a:solidFill>
              </a:rPr>
              <a:t>C++</a:t>
            </a:r>
            <a:r>
              <a:rPr lang="ko-KR" altLang="en-US" sz="1400" dirty="0">
                <a:solidFill>
                  <a:srgbClr val="00B050"/>
                </a:solidFill>
              </a:rPr>
              <a:t>동 </a:t>
            </a:r>
            <a:r>
              <a:rPr lang="ko-KR" altLang="en-US" sz="1400" dirty="0" err="1">
                <a:solidFill>
                  <a:srgbClr val="00B050"/>
                </a:solidFill>
              </a:rPr>
              <a:t>스트링</a:t>
            </a:r>
            <a:r>
              <a:rPr lang="ko-KR" altLang="en-US" sz="1400" dirty="0">
                <a:solidFill>
                  <a:srgbClr val="00B050"/>
                </a:solidFill>
              </a:rPr>
              <a:t> </a:t>
            </a:r>
            <a:r>
              <a:rPr lang="en-US" altLang="ko-KR" sz="1400" dirty="0">
                <a:solidFill>
                  <a:srgbClr val="00B050"/>
                </a:solidFill>
              </a:rPr>
              <a:t>1-1</a:t>
            </a:r>
          </a:p>
          <a:p>
            <a:r>
              <a:rPr lang="ko-KR" altLang="en-US" sz="1400" dirty="0"/>
              <a:t>주소는 </a:t>
            </a:r>
            <a:r>
              <a:rPr lang="ko-KR" altLang="en-US" sz="1400" dirty="0" err="1"/>
              <a:t>컴퓨터시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프로그램구</a:t>
            </a:r>
            <a:r>
              <a:rPr lang="ko-KR" altLang="en-US" sz="1400" dirty="0"/>
              <a:t> </a:t>
            </a:r>
            <a:r>
              <a:rPr lang="en-US" altLang="ko-KR" sz="1400" dirty="0"/>
              <a:t>C++</a:t>
            </a:r>
            <a:r>
              <a:rPr lang="ko-KR" altLang="en-US" sz="1400" dirty="0"/>
              <a:t>동 </a:t>
            </a:r>
            <a:r>
              <a:rPr lang="ko-KR" altLang="en-US" sz="1400" dirty="0" err="1"/>
              <a:t>스트링</a:t>
            </a:r>
            <a:r>
              <a:rPr lang="ko-KR" altLang="en-US" sz="1400" dirty="0"/>
              <a:t> </a:t>
            </a:r>
            <a:r>
              <a:rPr lang="en-US" altLang="ko-KR" sz="1400" dirty="0"/>
              <a:t>1-1</a:t>
            </a:r>
            <a:r>
              <a:rPr lang="ko-KR" altLang="en-US" sz="1400" dirty="0"/>
              <a:t>입니다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351584" y="1340768"/>
            <a:ext cx="6390368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</a:t>
            </a:r>
          </a:p>
          <a:p>
            <a:pPr defTabSz="180000" fontAlgn="base" latinLnBrk="0"/>
            <a:r>
              <a:rPr lang="en-US" altLang="ko-KR" sz="1400" dirty="0"/>
              <a:t>using namespace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;</a:t>
            </a:r>
          </a:p>
          <a:p>
            <a:pPr defTabSz="180000" fontAlgn="base" latinLnBrk="0"/>
            <a:endParaRPr lang="ko-KR" altLang="en-US" sz="1400" dirty="0"/>
          </a:p>
          <a:p>
            <a:pPr defTabSz="180000"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</a:t>
            </a:r>
            <a:r>
              <a:rPr lang="ko-KR" altLang="en-US" sz="1400" dirty="0"/>
              <a:t>주소를 입력하세요</a:t>
            </a:r>
            <a:r>
              <a:rPr lang="en-US" altLang="ko-KR" sz="1400" dirty="0"/>
              <a:t>&gt;&gt;";</a:t>
            </a:r>
          </a:p>
          <a:p>
            <a:pPr defTabSz="180000" fontAlgn="base" latinLnBrk="0"/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char address[100]; 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b="1" dirty="0" err="1"/>
              <a:t>cin.getline</a:t>
            </a:r>
            <a:r>
              <a:rPr lang="en-US" altLang="ko-KR" sz="1400" b="1" dirty="0"/>
              <a:t>(address, 100, '\n'); </a:t>
            </a:r>
            <a:r>
              <a:rPr lang="en-US" altLang="ko-KR" sz="1400" dirty="0"/>
              <a:t>// </a:t>
            </a:r>
            <a:r>
              <a:rPr lang="ko-KR" altLang="en-US" sz="1400" dirty="0"/>
              <a:t>키보드로부터 주소 읽기</a:t>
            </a:r>
            <a:endParaRPr lang="en-US" altLang="ko-KR" sz="1400" dirty="0"/>
          </a:p>
          <a:p>
            <a:pPr defTabSz="180000" fontAlgn="base" latinLnBrk="0"/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</a:t>
            </a:r>
            <a:r>
              <a:rPr lang="ko-KR" altLang="en-US" sz="1400" dirty="0"/>
              <a:t>주소는 </a:t>
            </a:r>
            <a:r>
              <a:rPr lang="en-US" altLang="ko-KR" sz="1400" dirty="0"/>
              <a:t>" &lt;&lt; address &lt;&lt; "</a:t>
            </a:r>
            <a:r>
              <a:rPr lang="ko-KR" altLang="en-US" sz="1400" dirty="0"/>
              <a:t>입니다</a:t>
            </a:r>
            <a:r>
              <a:rPr lang="en-US" altLang="ko-KR" sz="1400" dirty="0"/>
              <a:t>\n"; // </a:t>
            </a:r>
            <a:r>
              <a:rPr lang="ko-KR" altLang="en-US" sz="1400" dirty="0"/>
              <a:t>주소 출력</a:t>
            </a:r>
          </a:p>
          <a:p>
            <a:pPr defTabSz="180000" fontAlgn="base" latinLnBrk="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7625829" y="4302677"/>
            <a:ext cx="2232248" cy="360040"/>
          </a:xfrm>
          <a:prstGeom prst="wedgeRoundRectCallout">
            <a:avLst>
              <a:gd name="adj1" fmla="val -61063"/>
              <a:gd name="adj2" fmla="val -2494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빈칸이 있어도 </a:t>
            </a:r>
            <a:r>
              <a:rPr lang="en-US" altLang="ko-KR" sz="1000" dirty="0">
                <a:solidFill>
                  <a:schemeClr val="tx1"/>
                </a:solidFill>
              </a:rPr>
              <a:t>&lt;Enter&gt; </a:t>
            </a:r>
            <a:r>
              <a:rPr lang="ko-KR" altLang="en-US" sz="1000" dirty="0">
                <a:solidFill>
                  <a:schemeClr val="tx1"/>
                </a:solidFill>
              </a:rPr>
              <a:t>키가 입력될 때까지 하나의 문자열로 인식</a:t>
            </a:r>
          </a:p>
        </p:txBody>
      </p:sp>
    </p:spTree>
    <p:extLst>
      <p:ext uri="{BB962C8B-B14F-4D97-AF65-F5344CB8AC3E}">
        <p14:creationId xmlns:p14="http://schemas.microsoft.com/office/powerpoint/2010/main" val="28791678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C++</a:t>
            </a:r>
            <a:r>
              <a:rPr lang="ko-KR" altLang="en-US" dirty="0"/>
              <a:t>에서 문자열을 다루는 </a:t>
            </a:r>
            <a:r>
              <a:rPr lang="en-US" altLang="ko-KR" dirty="0"/>
              <a:t>string </a:t>
            </a:r>
            <a:r>
              <a:rPr lang="ko-KR" altLang="en-US" dirty="0"/>
              <a:t>클래스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string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1"/>
            <a:r>
              <a:rPr lang="en-US" altLang="ko-KR" dirty="0"/>
              <a:t>C++</a:t>
            </a:r>
            <a:r>
              <a:rPr lang="ko-KR" altLang="en-US" dirty="0"/>
              <a:t>에서 강력 추천</a:t>
            </a:r>
            <a:endParaRPr lang="en-US" altLang="ko-KR" dirty="0"/>
          </a:p>
          <a:p>
            <a:pPr lvl="1"/>
            <a:r>
              <a:rPr lang="en-US" altLang="ko-KR" dirty="0"/>
              <a:t>C++ </a:t>
            </a:r>
            <a:r>
              <a:rPr lang="ko-KR" altLang="en-US" dirty="0"/>
              <a:t>표준 클래스</a:t>
            </a:r>
            <a:endParaRPr lang="en-US" altLang="ko-KR" dirty="0"/>
          </a:p>
          <a:p>
            <a:pPr lvl="1">
              <a:spcAft>
                <a:spcPts val="0"/>
              </a:spcAft>
            </a:pPr>
            <a:r>
              <a:rPr lang="ko-KR" altLang="en-US" dirty="0"/>
              <a:t>문자열의 크기에 따른 제약 없음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en-US" altLang="ko-KR" dirty="0"/>
              <a:t>string </a:t>
            </a:r>
            <a:r>
              <a:rPr lang="ko-KR" altLang="en-US" dirty="0"/>
              <a:t>클래스가 스스로 문자열 크기게 맞게 내부 버퍼 조절</a:t>
            </a:r>
            <a:endParaRPr lang="en-US" altLang="ko-KR" dirty="0"/>
          </a:p>
          <a:p>
            <a:pPr lvl="1">
              <a:spcBef>
                <a:spcPts val="1200"/>
              </a:spcBef>
            </a:pPr>
            <a:r>
              <a:rPr lang="ko-KR" altLang="en-US" dirty="0"/>
              <a:t>문자열 복사</a:t>
            </a:r>
            <a:r>
              <a:rPr lang="en-US" altLang="ko-KR" dirty="0"/>
              <a:t>, </a:t>
            </a:r>
            <a:r>
              <a:rPr lang="ko-KR" altLang="en-US" dirty="0"/>
              <a:t>비교</a:t>
            </a:r>
            <a:r>
              <a:rPr lang="en-US" altLang="ko-KR" dirty="0"/>
              <a:t>, </a:t>
            </a:r>
            <a:r>
              <a:rPr lang="ko-KR" altLang="en-US" dirty="0"/>
              <a:t>수정 등을 위한 다양한 함수와 연산자 제공</a:t>
            </a:r>
            <a:endParaRPr lang="en-US" altLang="ko-KR" dirty="0"/>
          </a:p>
          <a:p>
            <a:pPr lvl="1"/>
            <a:r>
              <a:rPr lang="ko-KR" altLang="en-US" dirty="0"/>
              <a:t>객체 지향적</a:t>
            </a:r>
            <a:endParaRPr lang="en-US" altLang="ko-KR" dirty="0"/>
          </a:p>
          <a:p>
            <a:pPr lvl="1"/>
            <a:r>
              <a:rPr lang="en-US" altLang="ko-KR" dirty="0"/>
              <a:t>&lt;string&gt; </a:t>
            </a:r>
            <a:r>
              <a:rPr lang="ko-KR" altLang="en-US" dirty="0"/>
              <a:t>헤더 파일에 선언</a:t>
            </a:r>
            <a:endParaRPr lang="en-US" altLang="ko-KR" dirty="0"/>
          </a:p>
          <a:p>
            <a:pPr lvl="2"/>
            <a:r>
              <a:rPr lang="en-US" altLang="ko-KR" dirty="0"/>
              <a:t>#include &lt;string&gt; </a:t>
            </a:r>
            <a:r>
              <a:rPr lang="ko-KR" altLang="en-US" dirty="0"/>
              <a:t>필요</a:t>
            </a:r>
            <a:endParaRPr lang="en-US" altLang="ko-KR" dirty="0"/>
          </a:p>
          <a:p>
            <a:pPr lvl="1"/>
            <a:r>
              <a:rPr lang="en-US" altLang="ko-KR" dirty="0"/>
              <a:t>C-</a:t>
            </a:r>
            <a:r>
              <a:rPr lang="ko-KR" altLang="en-US" dirty="0" err="1"/>
              <a:t>스트링보다</a:t>
            </a:r>
            <a:r>
              <a:rPr lang="ko-KR" altLang="en-US" dirty="0"/>
              <a:t> 다루기 쉬움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1036638"/>
            <a:ext cx="533400" cy="244475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87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58598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03512" y="44624"/>
            <a:ext cx="8640960" cy="576064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예제 </a:t>
            </a:r>
            <a:r>
              <a:rPr lang="en-US" altLang="ko-KR" sz="2400" dirty="0"/>
              <a:t>2-7 string </a:t>
            </a:r>
            <a:r>
              <a:rPr lang="ko-KR" altLang="en-US" sz="2400" dirty="0"/>
              <a:t>클래스를 이용한 문자열 입력 및 다루기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1036638"/>
            <a:ext cx="533400" cy="244475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88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999656" y="5445224"/>
            <a:ext cx="6624736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Falling in love with you</a:t>
            </a:r>
            <a:r>
              <a:rPr lang="ko-KR" altLang="en-US" sz="1400" dirty="0"/>
              <a:t>를 부른 가수는</a:t>
            </a:r>
            <a:r>
              <a:rPr lang="en-US" altLang="ko-KR" sz="1400" dirty="0"/>
              <a:t>(</a:t>
            </a:r>
            <a:r>
              <a:rPr lang="ko-KR" altLang="en-US" sz="1400" dirty="0"/>
              <a:t>힌트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첫글자는</a:t>
            </a:r>
            <a:r>
              <a:rPr lang="ko-KR" altLang="en-US" sz="1400" dirty="0"/>
              <a:t> </a:t>
            </a:r>
            <a:r>
              <a:rPr lang="en-US" altLang="ko-KR" sz="1400" dirty="0"/>
              <a:t>E)?</a:t>
            </a:r>
            <a:r>
              <a:rPr lang="en-US" altLang="ko-KR" sz="1400" dirty="0">
                <a:solidFill>
                  <a:srgbClr val="00B050"/>
                </a:solidFill>
              </a:rPr>
              <a:t>Elvis Pride</a:t>
            </a:r>
          </a:p>
          <a:p>
            <a:r>
              <a:rPr lang="ko-KR" altLang="en-US" sz="1400" dirty="0"/>
              <a:t>틀렸습니다</a:t>
            </a:r>
            <a:r>
              <a:rPr lang="en-US" altLang="ko-KR" sz="1400" dirty="0"/>
              <a:t>. Elvis Presley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2999656" y="1124744"/>
            <a:ext cx="6624736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#include &lt;string&gt;</a:t>
            </a:r>
            <a:r>
              <a:rPr lang="en-US" altLang="ko-KR" sz="1400" dirty="0"/>
              <a:t> </a:t>
            </a:r>
          </a:p>
          <a:p>
            <a:pPr defTabSz="180000"/>
            <a:r>
              <a:rPr lang="en-US" altLang="ko-KR" sz="1400" dirty="0"/>
              <a:t>using namespace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string song("Falling in love with you"); </a:t>
            </a:r>
            <a:r>
              <a:rPr lang="en-US" altLang="ko-KR" sz="1400" dirty="0"/>
              <a:t>// </a:t>
            </a:r>
            <a:r>
              <a:rPr lang="ko-KR" altLang="en-US" sz="1400" dirty="0"/>
              <a:t>문자열 </a:t>
            </a:r>
            <a:r>
              <a:rPr lang="en-US" altLang="ko-KR" sz="1400" dirty="0"/>
              <a:t>song</a:t>
            </a:r>
          </a:p>
          <a:p>
            <a:pPr defTabSz="180000"/>
            <a:r>
              <a:rPr lang="en-US" altLang="ko-KR" sz="1400" dirty="0"/>
              <a:t>	string </a:t>
            </a:r>
            <a:r>
              <a:rPr lang="en-US" altLang="ko-KR" sz="1400" dirty="0" err="1"/>
              <a:t>elvis</a:t>
            </a:r>
            <a:r>
              <a:rPr lang="en-US" altLang="ko-KR" sz="1400" dirty="0"/>
              <a:t>("Elvis Presley"); // </a:t>
            </a:r>
            <a:r>
              <a:rPr lang="ko-KR" altLang="en-US" sz="1400" dirty="0"/>
              <a:t>문자열 </a:t>
            </a:r>
            <a:r>
              <a:rPr lang="en-US" altLang="ko-KR" sz="1400" dirty="0" err="1"/>
              <a:t>elvis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string singer; // </a:t>
            </a:r>
            <a:r>
              <a:rPr lang="ko-KR" altLang="en-US" sz="1400" dirty="0"/>
              <a:t>문자열 </a:t>
            </a:r>
            <a:r>
              <a:rPr lang="en-US" altLang="ko-KR" sz="1400" dirty="0"/>
              <a:t>singer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</a:t>
            </a:r>
            <a:r>
              <a:rPr lang="en-US" altLang="ko-KR" sz="1400" b="1" dirty="0"/>
              <a:t>song + "</a:t>
            </a:r>
            <a:r>
              <a:rPr lang="ko-KR" altLang="en-US" sz="1400" b="1" dirty="0"/>
              <a:t>를 부른 가수는</a:t>
            </a:r>
            <a:r>
              <a:rPr lang="en-US" altLang="ko-KR" sz="1400" b="1" dirty="0"/>
              <a:t>"</a:t>
            </a:r>
            <a:r>
              <a:rPr lang="en-US" altLang="ko-KR" sz="1400" dirty="0"/>
              <a:t>; // + </a:t>
            </a:r>
            <a:r>
              <a:rPr lang="ko-KR" altLang="en-US" sz="1400" dirty="0"/>
              <a:t>로 문자열 연결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"(</a:t>
            </a:r>
            <a:r>
              <a:rPr lang="ko-KR" altLang="en-US" sz="1400" dirty="0"/>
              <a:t>힌트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첫글자는</a:t>
            </a:r>
            <a:r>
              <a:rPr lang="ko-KR" altLang="en-US" sz="1400" dirty="0"/>
              <a:t> </a:t>
            </a:r>
            <a:r>
              <a:rPr lang="en-US" altLang="ko-KR" sz="1400" dirty="0"/>
              <a:t>" &lt;&lt; </a:t>
            </a:r>
            <a:r>
              <a:rPr lang="en-US" altLang="ko-KR" sz="1400" b="1" dirty="0" err="1"/>
              <a:t>elvis</a:t>
            </a:r>
            <a:r>
              <a:rPr lang="en-US" altLang="ko-KR" sz="1400" b="1" dirty="0"/>
              <a:t>[0]</a:t>
            </a:r>
            <a:r>
              <a:rPr lang="en-US" altLang="ko-KR" sz="1400" dirty="0"/>
              <a:t> &lt;&lt; ")?";  // [] </a:t>
            </a:r>
            <a:r>
              <a:rPr lang="ko-KR" altLang="en-US" sz="1400" dirty="0"/>
              <a:t>연산자 사용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b="1" dirty="0" err="1"/>
              <a:t>getline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cin</a:t>
            </a:r>
            <a:r>
              <a:rPr lang="en-US" altLang="ko-KR" sz="1400" b="1" dirty="0"/>
              <a:t>, singer); </a:t>
            </a:r>
            <a:r>
              <a:rPr lang="en-US" altLang="ko-KR" sz="1400" dirty="0"/>
              <a:t>// </a:t>
            </a:r>
            <a:r>
              <a:rPr lang="ko-KR" altLang="en-US" sz="1400" dirty="0"/>
              <a:t>문자열 입력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if(</a:t>
            </a:r>
            <a:r>
              <a:rPr lang="en-US" altLang="ko-KR" sz="1400" b="1" dirty="0"/>
              <a:t>singer == </a:t>
            </a:r>
            <a:r>
              <a:rPr lang="en-US" altLang="ko-KR" sz="1400" b="1" dirty="0" err="1"/>
              <a:t>elvis</a:t>
            </a:r>
            <a:r>
              <a:rPr lang="en-US" altLang="ko-KR" sz="1400" dirty="0"/>
              <a:t>)  // </a:t>
            </a:r>
            <a:r>
              <a:rPr lang="ko-KR" altLang="en-US" sz="1400" dirty="0"/>
              <a:t>문자열 비교</a:t>
            </a:r>
          </a:p>
          <a:p>
            <a:pPr defTabSz="180000"/>
            <a:r>
              <a:rPr lang="ko-KR" altLang="en-US" sz="1400" dirty="0"/>
              <a:t>		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</a:t>
            </a:r>
            <a:r>
              <a:rPr lang="ko-KR" altLang="en-US" sz="1400" dirty="0"/>
              <a:t>맞았습니다</a:t>
            </a:r>
            <a:r>
              <a:rPr lang="en-US" altLang="ko-KR" sz="1400" dirty="0"/>
              <a:t>.";</a:t>
            </a:r>
          </a:p>
          <a:p>
            <a:pPr defTabSz="180000"/>
            <a:r>
              <a:rPr lang="en-US" altLang="ko-KR" sz="1400" dirty="0"/>
              <a:t>	else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</a:t>
            </a:r>
            <a:r>
              <a:rPr lang="en-US" altLang="ko-KR" sz="1400" b="1" dirty="0"/>
              <a:t>"</a:t>
            </a:r>
            <a:r>
              <a:rPr lang="ko-KR" altLang="en-US" sz="1400" b="1" dirty="0"/>
              <a:t>틀렸습니다</a:t>
            </a:r>
            <a:r>
              <a:rPr lang="en-US" altLang="ko-KR" sz="1400" b="1" dirty="0"/>
              <a:t>. "+ </a:t>
            </a:r>
            <a:r>
              <a:rPr lang="en-US" altLang="ko-KR" sz="1400" b="1" dirty="0" err="1"/>
              <a:t>elvis</a:t>
            </a:r>
            <a:r>
              <a:rPr lang="en-US" altLang="ko-KR" sz="1400" b="1" dirty="0"/>
              <a:t> + "</a:t>
            </a:r>
            <a:r>
              <a:rPr lang="ko-KR" altLang="en-US" sz="1400" b="1" dirty="0"/>
              <a:t>입니다</a:t>
            </a:r>
            <a:r>
              <a:rPr lang="en-US" altLang="ko-KR" sz="1400" b="1" dirty="0"/>
              <a:t>." </a:t>
            </a:r>
            <a:r>
              <a:rPr lang="en-US" altLang="ko-KR" sz="1400" dirty="0"/>
              <a:t>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 // +</a:t>
            </a:r>
            <a:r>
              <a:rPr lang="ko-KR" altLang="en-US" sz="1400" dirty="0"/>
              <a:t>로 문자열 연결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456040" y="3573016"/>
            <a:ext cx="1728192" cy="576064"/>
          </a:xfrm>
          <a:prstGeom prst="wedgeRoundRectCallout">
            <a:avLst>
              <a:gd name="adj1" fmla="val -68240"/>
              <a:gd name="adj2" fmla="val -3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getline</a:t>
            </a:r>
            <a:r>
              <a:rPr lang="en-US" altLang="ko-KR" sz="1000" dirty="0">
                <a:solidFill>
                  <a:schemeClr val="tx1"/>
                </a:solidFill>
              </a:rPr>
              <a:t>()</a:t>
            </a:r>
            <a:r>
              <a:rPr lang="ko-KR" altLang="en-US" sz="1000" dirty="0">
                <a:solidFill>
                  <a:schemeClr val="tx1"/>
                </a:solidFill>
              </a:rPr>
              <a:t>은 </a:t>
            </a:r>
            <a:r>
              <a:rPr lang="en-US" altLang="ko-KR" sz="1000" dirty="0">
                <a:solidFill>
                  <a:schemeClr val="tx1"/>
                </a:solidFill>
              </a:rPr>
              <a:t>string </a:t>
            </a:r>
            <a:r>
              <a:rPr lang="ko-KR" altLang="en-US" sz="1000" dirty="0">
                <a:solidFill>
                  <a:schemeClr val="tx1"/>
                </a:solidFill>
              </a:rPr>
              <a:t>타입의 문자열을 입력 받기 위해 제공되는 전역 함수</a:t>
            </a: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4979411" y="1340768"/>
            <a:ext cx="2549339" cy="360040"/>
          </a:xfrm>
          <a:prstGeom prst="wedgeRoundRectCallout">
            <a:avLst>
              <a:gd name="adj1" fmla="val -68240"/>
              <a:gd name="adj2" fmla="val -3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string </a:t>
            </a:r>
            <a:r>
              <a:rPr lang="ko-KR" altLang="en-US" sz="1000" dirty="0">
                <a:solidFill>
                  <a:schemeClr val="tx1"/>
                </a:solidFill>
              </a:rPr>
              <a:t>클래스를 사용하기 위한 헤더 파일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1559496" y="3681028"/>
            <a:ext cx="1258512" cy="360040"/>
          </a:xfrm>
          <a:prstGeom prst="wedgeRoundRectCallout">
            <a:avLst>
              <a:gd name="adj1" fmla="val 81434"/>
              <a:gd name="adj2" fmla="val 893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빈칸을 포함하는 문자열 입력 가능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8040216" y="5932440"/>
            <a:ext cx="864096" cy="360040"/>
          </a:xfrm>
          <a:prstGeom prst="wedgeRoundRectCallout">
            <a:avLst>
              <a:gd name="adj1" fmla="val -39731"/>
              <a:gd name="adj2" fmla="val -11042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빈칸 포함</a:t>
            </a:r>
          </a:p>
        </p:txBody>
      </p:sp>
    </p:spTree>
    <p:extLst>
      <p:ext uri="{BB962C8B-B14F-4D97-AF65-F5344CB8AC3E}">
        <p14:creationId xmlns:p14="http://schemas.microsoft.com/office/powerpoint/2010/main" val="6215906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#include &lt;</a:t>
            </a:r>
            <a:r>
              <a:rPr lang="en-US" altLang="ko-KR" dirty="0" err="1"/>
              <a:t>iostream</a:t>
            </a:r>
            <a:r>
              <a:rPr lang="en-US" altLang="ko-KR" dirty="0"/>
              <a:t>&gt;</a:t>
            </a:r>
            <a:r>
              <a:rPr lang="ko-KR" altLang="en-US" dirty="0"/>
              <a:t>와 </a:t>
            </a:r>
            <a:r>
              <a:rPr lang="ko-KR" altLang="en-US" dirty="0" err="1"/>
              <a:t>전처리기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1036638"/>
            <a:ext cx="533400" cy="244475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89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087842" y="4446635"/>
            <a:ext cx="2712434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b="1" dirty="0"/>
              <a:t>#include &lt;</a:t>
            </a:r>
            <a:r>
              <a:rPr lang="en-US" altLang="ko-KR" sz="1200" b="1" dirty="0" err="1"/>
              <a:t>iostream</a:t>
            </a:r>
            <a:r>
              <a:rPr lang="en-US" altLang="ko-KR" sz="1200" b="1" dirty="0"/>
              <a:t>&gt;</a:t>
            </a:r>
          </a:p>
          <a:p>
            <a:pPr defTabSz="180000" fontAlgn="base" latinLnBrk="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 </a:t>
            </a:r>
          </a:p>
          <a:p>
            <a:pPr defTabSz="180000" fontAlgn="base" latinLnBrk="0"/>
            <a:endParaRPr lang="ko-KR" altLang="en-US" sz="1200" dirty="0"/>
          </a:p>
          <a:p>
            <a:pPr defTabSz="180000" fontAlgn="base" latinLnBrk="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 fontAlgn="base" latinLnBrk="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"Hello\n"; </a:t>
            </a:r>
          </a:p>
          <a:p>
            <a:pPr defTabSz="180000" fontAlgn="base" latinLnBrk="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첫 번째 맛보기입니다</a:t>
            </a:r>
            <a:r>
              <a:rPr lang="en-US" altLang="ko-KR" sz="1200" dirty="0"/>
              <a:t>.";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return 0;</a:t>
            </a:r>
          </a:p>
          <a:p>
            <a:pPr defTabSz="180000" fontAlgn="base" latinLnBrk="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6672064" y="908720"/>
            <a:ext cx="2694188" cy="511270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endParaRPr lang="ko-KR" altLang="en-US" sz="1200" dirty="0"/>
          </a:p>
          <a:p>
            <a:pPr defTabSz="180000" fontAlgn="base" latinLnBrk="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 </a:t>
            </a:r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 fontAlgn="base" latinLnBrk="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"Hello\n"; </a:t>
            </a:r>
          </a:p>
          <a:p>
            <a:pPr defTabSz="180000" fontAlgn="base" latinLnBrk="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첫 번째 맛보기입니다</a:t>
            </a:r>
            <a:r>
              <a:rPr lang="en-US" altLang="ko-KR" sz="1200" dirty="0"/>
              <a:t>.";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return 0;</a:t>
            </a:r>
          </a:p>
          <a:p>
            <a:pPr defTabSz="180000" fontAlgn="base" latinLnBrk="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2094950" y="3349674"/>
            <a:ext cx="194661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...</a:t>
            </a:r>
          </a:p>
          <a:p>
            <a:r>
              <a:rPr lang="en-US" altLang="ko-KR" sz="1200" dirty="0"/>
              <a:t>#include &lt;</a:t>
            </a:r>
            <a:r>
              <a:rPr lang="en-US" altLang="ko-KR" sz="1200" dirty="0" err="1"/>
              <a:t>istream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...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2087843" y="2629594"/>
            <a:ext cx="194661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...</a:t>
            </a:r>
          </a:p>
          <a:p>
            <a:r>
              <a:rPr lang="en-US" altLang="ko-KR" sz="1200" dirty="0"/>
              <a:t>#include &lt;</a:t>
            </a:r>
            <a:r>
              <a:rPr lang="en-US" altLang="ko-KR" sz="1200" dirty="0" err="1"/>
              <a:t>ostream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...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2094950" y="1909514"/>
            <a:ext cx="1946615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...</a:t>
            </a:r>
          </a:p>
          <a:p>
            <a:r>
              <a:rPr lang="en-US" altLang="ko-KR" sz="1200" dirty="0"/>
              <a:t>#include &lt;</a:t>
            </a:r>
            <a:r>
              <a:rPr lang="en-US" altLang="ko-KR" sz="1200" dirty="0" err="1"/>
              <a:t>ios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...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2087843" y="1549474"/>
            <a:ext cx="1946615" cy="27699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...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92491" y="3616306"/>
            <a:ext cx="161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  <a:r>
              <a:rPr lang="ko-KR" altLang="en-US" sz="1200" dirty="0"/>
              <a:t>헤더파일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92491" y="2901666"/>
            <a:ext cx="1522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en-US" altLang="ko-KR" sz="1200" dirty="0" err="1"/>
              <a:t>istream</a:t>
            </a:r>
            <a:r>
              <a:rPr lang="en-US" altLang="ko-KR" sz="1200" dirty="0"/>
              <a:t>&gt;</a:t>
            </a:r>
            <a:r>
              <a:rPr lang="ko-KR" altLang="en-US" sz="1200" dirty="0"/>
              <a:t>헤더파일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60050" y="2094179"/>
            <a:ext cx="1577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en-US" altLang="ko-KR" sz="1200" dirty="0" err="1"/>
              <a:t>ostream</a:t>
            </a:r>
            <a:r>
              <a:rPr lang="en-US" altLang="ko-KR" sz="1200" dirty="0"/>
              <a:t>&gt;</a:t>
            </a:r>
            <a:r>
              <a:rPr lang="ko-KR" altLang="en-US" sz="1200" dirty="0"/>
              <a:t>헤더파일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60050" y="1549474"/>
            <a:ext cx="1213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en-US" altLang="ko-KR" sz="1200" dirty="0" err="1"/>
              <a:t>ios</a:t>
            </a:r>
            <a:r>
              <a:rPr lang="en-US" altLang="ko-KR" sz="1200" dirty="0"/>
              <a:t>&gt;</a:t>
            </a:r>
            <a:r>
              <a:rPr lang="ko-KR" altLang="en-US" sz="1200" dirty="0"/>
              <a:t>헤더파일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48184" y="6011780"/>
            <a:ext cx="1258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SimpleC++.cpp</a:t>
            </a:r>
            <a:endParaRPr lang="ko-KR" altLang="en-US" sz="1200" dirty="0"/>
          </a:p>
        </p:txBody>
      </p:sp>
      <p:sp>
        <p:nvSpPr>
          <p:cNvPr id="18" name="직사각형 17"/>
          <p:cNvSpPr/>
          <p:nvPr/>
        </p:nvSpPr>
        <p:spPr>
          <a:xfrm>
            <a:off x="6769981" y="983054"/>
            <a:ext cx="2459857" cy="35406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r>
              <a:rPr lang="en-US" altLang="ko-KR" sz="1200" dirty="0"/>
              <a:t>...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...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8210613" y="4246736"/>
            <a:ext cx="10192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6898417" y="1320122"/>
            <a:ext cx="2162849" cy="254151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r>
              <a:rPr lang="en-US" altLang="ko-KR" sz="1200" dirty="0"/>
              <a:t>...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8210613" y="3589415"/>
            <a:ext cx="1048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en-US" altLang="ko-KR" sz="1200" dirty="0" err="1"/>
              <a:t>istream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2" name="직사각형 21"/>
          <p:cNvSpPr/>
          <p:nvPr/>
        </p:nvSpPr>
        <p:spPr>
          <a:xfrm>
            <a:off x="7048611" y="1618931"/>
            <a:ext cx="1819898" cy="13458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r>
              <a:rPr lang="en-US" altLang="ko-KR" sz="1200" dirty="0"/>
              <a:t>...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7999908" y="2687797"/>
            <a:ext cx="11199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en-US" altLang="ko-KR" sz="1200" dirty="0" err="1"/>
              <a:t>ostream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7191386" y="1959806"/>
            <a:ext cx="1528839" cy="63894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r>
              <a:rPr lang="en-US" altLang="ko-KR" sz="1200" dirty="0"/>
              <a:t>...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8126326" y="2321752"/>
            <a:ext cx="942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en-US" altLang="ko-KR" sz="1200" dirty="0" err="1"/>
              <a:t>ios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7112486" y="6031068"/>
            <a:ext cx="1774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확장된 </a:t>
            </a:r>
            <a:r>
              <a:rPr lang="en-US" altLang="ko-KR" sz="1200" dirty="0"/>
              <a:t>SimpleC++.cpp</a:t>
            </a:r>
            <a:endParaRPr lang="ko-KR" altLang="en-US" sz="1200" dirty="0"/>
          </a:p>
        </p:txBody>
      </p:sp>
      <p:sp>
        <p:nvSpPr>
          <p:cNvPr id="27" name="타원 26"/>
          <p:cNvSpPr/>
          <p:nvPr/>
        </p:nvSpPr>
        <p:spPr>
          <a:xfrm>
            <a:off x="5173844" y="4702119"/>
            <a:ext cx="1138180" cy="105869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dirty="0" err="1"/>
              <a:t>전처리기</a:t>
            </a:r>
            <a:r>
              <a:rPr lang="en-US" altLang="ko-KR" sz="1000" dirty="0"/>
              <a:t>(preprocessor)</a:t>
            </a:r>
            <a:endParaRPr lang="ko-KR" altLang="en-US" sz="1000" dirty="0"/>
          </a:p>
        </p:txBody>
      </p:sp>
      <p:cxnSp>
        <p:nvCxnSpPr>
          <p:cNvPr id="29" name="직선 화살표 연결선 28"/>
          <p:cNvCxnSpPr>
            <a:stCxn id="5" idx="3"/>
            <a:endCxn id="27" idx="2"/>
          </p:cNvCxnSpPr>
          <p:nvPr/>
        </p:nvCxnSpPr>
        <p:spPr>
          <a:xfrm>
            <a:off x="4800276" y="5231465"/>
            <a:ext cx="373568" cy="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7" idx="6"/>
          </p:cNvCxnSpPr>
          <p:nvPr/>
        </p:nvCxnSpPr>
        <p:spPr>
          <a:xfrm>
            <a:off x="6312024" y="5231465"/>
            <a:ext cx="360040" cy="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2087843" y="4446635"/>
            <a:ext cx="1800200" cy="27119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자유형 43"/>
          <p:cNvSpPr/>
          <p:nvPr/>
        </p:nvSpPr>
        <p:spPr>
          <a:xfrm>
            <a:off x="3888045" y="4594646"/>
            <a:ext cx="1627043" cy="308008"/>
          </a:xfrm>
          <a:custGeom>
            <a:avLst/>
            <a:gdLst>
              <a:gd name="connsiteX0" fmla="*/ 0 w 1549667"/>
              <a:gd name="connsiteY0" fmla="*/ 0 h 308008"/>
              <a:gd name="connsiteX1" fmla="*/ 827773 w 1549667"/>
              <a:gd name="connsiteY1" fmla="*/ 67376 h 308008"/>
              <a:gd name="connsiteX2" fmla="*/ 1549667 w 1549667"/>
              <a:gd name="connsiteY2" fmla="*/ 308008 h 30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9667" h="308008">
                <a:moveTo>
                  <a:pt x="0" y="0"/>
                </a:moveTo>
                <a:cubicBezTo>
                  <a:pt x="284747" y="8020"/>
                  <a:pt x="569495" y="16041"/>
                  <a:pt x="827773" y="67376"/>
                </a:cubicBezTo>
                <a:cubicBezTo>
                  <a:pt x="1086051" y="118711"/>
                  <a:pt x="1549667" y="308008"/>
                  <a:pt x="1549667" y="308008"/>
                </a:cubicBezTo>
              </a:path>
            </a:pathLst>
          </a:custGeom>
          <a:noFill/>
          <a:ln w="127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자유형 44"/>
          <p:cNvSpPr/>
          <p:nvPr/>
        </p:nvSpPr>
        <p:spPr>
          <a:xfrm>
            <a:off x="3684374" y="3920877"/>
            <a:ext cx="609855" cy="654518"/>
          </a:xfrm>
          <a:custGeom>
            <a:avLst/>
            <a:gdLst>
              <a:gd name="connsiteX0" fmla="*/ 0 w 609855"/>
              <a:gd name="connsiteY0" fmla="*/ 654518 h 654518"/>
              <a:gd name="connsiteX1" fmla="*/ 587141 w 609855"/>
              <a:gd name="connsiteY1" fmla="*/ 423512 h 654518"/>
              <a:gd name="connsiteX2" fmla="*/ 433136 w 609855"/>
              <a:gd name="connsiteY2" fmla="*/ 0 h 654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855" h="654518">
                <a:moveTo>
                  <a:pt x="0" y="654518"/>
                </a:moveTo>
                <a:cubicBezTo>
                  <a:pt x="257476" y="593558"/>
                  <a:pt x="514952" y="532598"/>
                  <a:pt x="587141" y="423512"/>
                </a:cubicBezTo>
                <a:cubicBezTo>
                  <a:pt x="659330" y="314426"/>
                  <a:pt x="546233" y="157213"/>
                  <a:pt x="433136" y="0"/>
                </a:cubicBezTo>
              </a:path>
            </a:pathLst>
          </a:custGeom>
          <a:noFill/>
          <a:ln w="127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자유형 45"/>
          <p:cNvSpPr/>
          <p:nvPr/>
        </p:nvSpPr>
        <p:spPr>
          <a:xfrm>
            <a:off x="3607370" y="3198982"/>
            <a:ext cx="816216" cy="471638"/>
          </a:xfrm>
          <a:custGeom>
            <a:avLst/>
            <a:gdLst>
              <a:gd name="connsiteX0" fmla="*/ 0 w 816216"/>
              <a:gd name="connsiteY0" fmla="*/ 471638 h 471638"/>
              <a:gd name="connsiteX1" fmla="*/ 798897 w 816216"/>
              <a:gd name="connsiteY1" fmla="*/ 298384 h 471638"/>
              <a:gd name="connsiteX2" fmla="*/ 471638 w 816216"/>
              <a:gd name="connsiteY2" fmla="*/ 0 h 471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6216" h="471638">
                <a:moveTo>
                  <a:pt x="0" y="471638"/>
                </a:moveTo>
                <a:cubicBezTo>
                  <a:pt x="360145" y="424314"/>
                  <a:pt x="720291" y="376990"/>
                  <a:pt x="798897" y="298384"/>
                </a:cubicBezTo>
                <a:cubicBezTo>
                  <a:pt x="877503" y="219778"/>
                  <a:pt x="674570" y="109889"/>
                  <a:pt x="471638" y="0"/>
                </a:cubicBezTo>
              </a:path>
            </a:pathLst>
          </a:custGeom>
          <a:noFill/>
          <a:ln w="127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자유형 46"/>
          <p:cNvSpPr/>
          <p:nvPr/>
        </p:nvSpPr>
        <p:spPr>
          <a:xfrm>
            <a:off x="3633456" y="2470023"/>
            <a:ext cx="816216" cy="471638"/>
          </a:xfrm>
          <a:custGeom>
            <a:avLst/>
            <a:gdLst>
              <a:gd name="connsiteX0" fmla="*/ 0 w 816216"/>
              <a:gd name="connsiteY0" fmla="*/ 471638 h 471638"/>
              <a:gd name="connsiteX1" fmla="*/ 798897 w 816216"/>
              <a:gd name="connsiteY1" fmla="*/ 298384 h 471638"/>
              <a:gd name="connsiteX2" fmla="*/ 471638 w 816216"/>
              <a:gd name="connsiteY2" fmla="*/ 0 h 471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6216" h="471638">
                <a:moveTo>
                  <a:pt x="0" y="471638"/>
                </a:moveTo>
                <a:cubicBezTo>
                  <a:pt x="360145" y="424314"/>
                  <a:pt x="720291" y="376990"/>
                  <a:pt x="798897" y="298384"/>
                </a:cubicBezTo>
                <a:cubicBezTo>
                  <a:pt x="877503" y="219778"/>
                  <a:pt x="674570" y="109889"/>
                  <a:pt x="471638" y="0"/>
                </a:cubicBezTo>
              </a:path>
            </a:pathLst>
          </a:custGeom>
          <a:noFill/>
          <a:ln w="127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자유형 47"/>
          <p:cNvSpPr/>
          <p:nvPr/>
        </p:nvSpPr>
        <p:spPr>
          <a:xfrm>
            <a:off x="3338501" y="1767202"/>
            <a:ext cx="1228447" cy="471638"/>
          </a:xfrm>
          <a:custGeom>
            <a:avLst/>
            <a:gdLst>
              <a:gd name="connsiteX0" fmla="*/ 0 w 816216"/>
              <a:gd name="connsiteY0" fmla="*/ 471638 h 471638"/>
              <a:gd name="connsiteX1" fmla="*/ 798897 w 816216"/>
              <a:gd name="connsiteY1" fmla="*/ 298384 h 471638"/>
              <a:gd name="connsiteX2" fmla="*/ 471638 w 816216"/>
              <a:gd name="connsiteY2" fmla="*/ 0 h 471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6216" h="471638">
                <a:moveTo>
                  <a:pt x="0" y="471638"/>
                </a:moveTo>
                <a:cubicBezTo>
                  <a:pt x="360145" y="424314"/>
                  <a:pt x="720291" y="376990"/>
                  <a:pt x="798897" y="298384"/>
                </a:cubicBezTo>
                <a:cubicBezTo>
                  <a:pt x="877503" y="219778"/>
                  <a:pt x="674570" y="109889"/>
                  <a:pt x="471638" y="0"/>
                </a:cubicBezTo>
              </a:path>
            </a:pathLst>
          </a:custGeom>
          <a:noFill/>
          <a:ln w="127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9709928" y="4802387"/>
            <a:ext cx="792088" cy="858156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/>
              <a:t>컴파일</a:t>
            </a:r>
            <a:endParaRPr lang="ko-KR" altLang="en-US" sz="1000" dirty="0"/>
          </a:p>
        </p:txBody>
      </p:sp>
      <p:cxnSp>
        <p:nvCxnSpPr>
          <p:cNvPr id="52" name="직선 화살표 연결선 51"/>
          <p:cNvCxnSpPr>
            <a:endCxn id="51" idx="2"/>
          </p:cNvCxnSpPr>
          <p:nvPr/>
        </p:nvCxnSpPr>
        <p:spPr>
          <a:xfrm>
            <a:off x="9366252" y="5231465"/>
            <a:ext cx="343676" cy="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291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135560" y="70750"/>
            <a:ext cx="5112568" cy="527357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C, C++, C#</a:t>
            </a:r>
            <a:r>
              <a:rPr lang="ko-KR" altLang="en-US" dirty="0"/>
              <a:t>의 차이점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826303-E3AD-44DA-92C1-2D6F6F3A3197}"/>
              </a:ext>
            </a:extLst>
          </p:cNvPr>
          <p:cNvSpPr txBox="1"/>
          <p:nvPr/>
        </p:nvSpPr>
        <p:spPr>
          <a:xfrm>
            <a:off x="1703512" y="980728"/>
            <a:ext cx="9217024" cy="5317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en-US" altLang="ko-KR" sz="2000" b="1" dirty="0"/>
              <a:t>C </a:t>
            </a:r>
            <a:r>
              <a:rPr lang="ko-KR" altLang="en-US" sz="2000" b="1" dirty="0"/>
              <a:t>언어 </a:t>
            </a:r>
            <a:r>
              <a:rPr lang="en-US" altLang="ko-KR" sz="2000" b="1" dirty="0"/>
              <a:t>: </a:t>
            </a:r>
          </a:p>
          <a:p>
            <a:pPr marL="742950" lvl="1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굴림" panose="020B0600000101010101" pitchFamily="50" charset="-127"/>
                <a:ea typeface="굴림" panose="020B0600000101010101" pitchFamily="50" charset="-127"/>
              </a:rPr>
              <a:t>고급 </a:t>
            </a:r>
            <a:r>
              <a:rPr lang="ko-KR" altLang="en-US" sz="1700" dirty="0" err="1">
                <a:latin typeface="굴림" panose="020B0600000101010101" pitchFamily="50" charset="-127"/>
                <a:ea typeface="굴림" panose="020B0600000101010101" pitchFamily="50" charset="-127"/>
              </a:rPr>
              <a:t>언어중</a:t>
            </a:r>
            <a:r>
              <a:rPr lang="ko-KR" altLang="en-US" sz="1700" dirty="0">
                <a:latin typeface="굴림" panose="020B0600000101010101" pitchFamily="50" charset="-127"/>
                <a:ea typeface="굴림" panose="020B0600000101010101" pitchFamily="50" charset="-127"/>
              </a:rPr>
              <a:t> 하드웨어 컨트롤이 쉽고 가장 기본적인 언어로</a:t>
            </a:r>
            <a:r>
              <a:rPr lang="en-US" altLang="ko-KR" sz="1700" dirty="0"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ko-KR" altLang="en-US" sz="1700" dirty="0">
                <a:latin typeface="굴림" panose="020B0600000101010101" pitchFamily="50" charset="-127"/>
                <a:ea typeface="굴림" panose="020B0600000101010101" pitchFamily="50" charset="-127"/>
              </a:rPr>
              <a:t> 리소스가 미약한 프로그래밍에 적합하고</a:t>
            </a:r>
            <a:r>
              <a:rPr lang="en-US" altLang="ko-KR" sz="17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700" dirty="0">
                <a:latin typeface="굴림" panose="020B0600000101010101" pitchFamily="50" charset="-127"/>
                <a:ea typeface="굴림" panose="020B0600000101010101" pitchFamily="50" charset="-127"/>
              </a:rPr>
              <a:t>하드웨어와 밀접하게 작동합니다</a:t>
            </a:r>
            <a:r>
              <a:rPr lang="en-US" altLang="ko-KR" sz="170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700" dirty="0">
                <a:latin typeface="굴림" panose="020B0600000101010101" pitchFamily="50" charset="-127"/>
                <a:ea typeface="굴림" panose="020B0600000101010101" pitchFamily="50" charset="-127"/>
              </a:rPr>
              <a:t>즉</a:t>
            </a:r>
            <a:r>
              <a:rPr lang="en-US" altLang="ko-KR" sz="17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700" dirty="0">
                <a:latin typeface="굴림" panose="020B0600000101010101" pitchFamily="50" charset="-127"/>
                <a:ea typeface="굴림" panose="020B0600000101010101" pitchFamily="50" charset="-127"/>
              </a:rPr>
              <a:t>적은 공간을 쓰면서 빠른 처리가 필요한 </a:t>
            </a:r>
            <a:r>
              <a:rPr lang="en-US" altLang="ko-KR" sz="1700" dirty="0">
                <a:latin typeface="굴림" panose="020B0600000101010101" pitchFamily="50" charset="-127"/>
                <a:ea typeface="굴림" panose="020B0600000101010101" pitchFamily="50" charset="-127"/>
              </a:rPr>
              <a:t>Embedded, </a:t>
            </a:r>
            <a:r>
              <a:rPr lang="ko-KR" altLang="en-US" sz="1700" dirty="0">
                <a:latin typeface="굴림" panose="020B0600000101010101" pitchFamily="50" charset="-127"/>
                <a:ea typeface="굴림" panose="020B0600000101010101" pitchFamily="50" charset="-127"/>
              </a:rPr>
              <a:t>그래픽처리가 빨라야 하는 게임</a:t>
            </a:r>
            <a:r>
              <a:rPr lang="en-US" altLang="ko-KR" sz="17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700" dirty="0">
                <a:latin typeface="굴림" panose="020B0600000101010101" pitchFamily="50" charset="-127"/>
                <a:ea typeface="굴림" panose="020B0600000101010101" pitchFamily="50" charset="-127"/>
              </a:rPr>
              <a:t>빠른 계산처리와 적은 에너지를 필요로 하는 우주탐사시스템 등에서 사용되었다</a:t>
            </a:r>
            <a:r>
              <a:rPr lang="en-US" altLang="ko-KR" sz="170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  <a:p>
            <a:pPr marL="742950" lvl="1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굴림" panose="020B0600000101010101" pitchFamily="50" charset="-127"/>
                <a:ea typeface="굴림" panose="020B0600000101010101" pitchFamily="50" charset="-127"/>
              </a:rPr>
              <a:t>Java, python, JavaScript, PHP, Go.. </a:t>
            </a:r>
            <a:r>
              <a:rPr lang="ko-KR" altLang="en-US" sz="1700" dirty="0">
                <a:latin typeface="굴림" panose="020B0600000101010101" pitchFamily="50" charset="-127"/>
                <a:ea typeface="굴림" panose="020B0600000101010101" pitchFamily="50" charset="-127"/>
              </a:rPr>
              <a:t>많은 프로그래밍 언어에 영향을 주었다</a:t>
            </a:r>
            <a:r>
              <a:rPr lang="en-US" altLang="ko-KR" sz="17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42900" indent="-342900"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en-US" altLang="ko-KR" sz="2000" b="1" dirty="0"/>
              <a:t>C++ :</a:t>
            </a:r>
          </a:p>
          <a:p>
            <a:pPr marL="742950" lvl="1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굴림" panose="020B0600000101010101" pitchFamily="50" charset="-127"/>
                <a:ea typeface="굴림" panose="020B0600000101010101" pitchFamily="50" charset="-127"/>
              </a:rPr>
              <a:t>C</a:t>
            </a:r>
            <a:r>
              <a:rPr lang="ko-KR" altLang="en-US" sz="1700" dirty="0">
                <a:latin typeface="굴림" panose="020B0600000101010101" pitchFamily="50" charset="-127"/>
                <a:ea typeface="굴림" panose="020B0600000101010101" pitchFamily="50" charset="-127"/>
              </a:rPr>
              <a:t>의 기본적인 기능을 가지고 있으면서</a:t>
            </a:r>
            <a:r>
              <a:rPr lang="en-US" altLang="ko-KR" sz="17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700" dirty="0">
                <a:latin typeface="굴림" panose="020B0600000101010101" pitchFamily="50" charset="-127"/>
                <a:ea typeface="굴림" panose="020B0600000101010101" pitchFamily="50" charset="-127"/>
              </a:rPr>
              <a:t>객체지향 </a:t>
            </a:r>
            <a:r>
              <a:rPr lang="en-US" altLang="ko-KR" sz="1700" dirty="0">
                <a:latin typeface="굴림" panose="020B0600000101010101" pitchFamily="50" charset="-127"/>
                <a:ea typeface="굴림" panose="020B0600000101010101" pitchFamily="50" charset="-127"/>
              </a:rPr>
              <a:t>(OOP)</a:t>
            </a:r>
            <a:r>
              <a:rPr lang="ko-KR" altLang="en-US" sz="1700" dirty="0">
                <a:latin typeface="굴림" panose="020B0600000101010101" pitchFamily="50" charset="-127"/>
                <a:ea typeface="굴림" panose="020B0600000101010101" pitchFamily="50" charset="-127"/>
              </a:rPr>
              <a:t>이 도입되었다</a:t>
            </a:r>
            <a:r>
              <a:rPr lang="en-US" altLang="ko-KR" sz="17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굴림" panose="020B0600000101010101" pitchFamily="50" charset="-127"/>
                <a:ea typeface="굴림" panose="020B0600000101010101" pitchFamily="50" charset="-127"/>
              </a:rPr>
              <a:t>높은 이식성과 일반화프로그래밍이 가능하다</a:t>
            </a:r>
            <a:r>
              <a:rPr lang="en-US" altLang="ko-KR" sz="1700" dirty="0">
                <a:latin typeface="굴림" panose="020B0600000101010101" pitchFamily="50" charset="-127"/>
                <a:ea typeface="굴림" panose="020B0600000101010101" pitchFamily="50" charset="-127"/>
              </a:rPr>
              <a:t>. (STL)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700" dirty="0" err="1">
                <a:latin typeface="굴림" panose="020B0600000101010101" pitchFamily="50" charset="-127"/>
                <a:ea typeface="굴림" panose="020B0600000101010101" pitchFamily="50" charset="-127"/>
              </a:rPr>
              <a:t>다중패러다임</a:t>
            </a:r>
            <a:r>
              <a:rPr lang="en-US" altLang="ko-KR" sz="17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700" dirty="0">
                <a:latin typeface="굴림" panose="020B0600000101010101" pitchFamily="50" charset="-127"/>
                <a:ea typeface="굴림" panose="020B0600000101010101" pitchFamily="50" charset="-127"/>
              </a:rPr>
              <a:t>데이터보안기능</a:t>
            </a:r>
            <a:r>
              <a:rPr lang="en-US" altLang="ko-KR" sz="17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en-US" altLang="ko-KR" sz="1700" dirty="0" err="1">
                <a:latin typeface="굴림" panose="020B0600000101010101" pitchFamily="50" charset="-127"/>
                <a:ea typeface="굴림" panose="020B0600000101010101" pitchFamily="50" charset="-127"/>
              </a:rPr>
              <a:t>OverLoading</a:t>
            </a:r>
            <a:r>
              <a:rPr lang="en-US" altLang="ko-KR" sz="1700" dirty="0"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ko-KR" altLang="en-US" sz="17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700" dirty="0" err="1">
                <a:latin typeface="굴림" panose="020B0600000101010101" pitchFamily="50" charset="-127"/>
                <a:ea typeface="굴림" panose="020B0600000101010101" pitchFamily="50" charset="-127"/>
              </a:rPr>
              <a:t>NameSpace</a:t>
            </a:r>
            <a:r>
              <a:rPr lang="en-US" altLang="ko-KR" sz="1700" dirty="0">
                <a:latin typeface="굴림" panose="020B0600000101010101" pitchFamily="50" charset="-127"/>
                <a:ea typeface="굴림" panose="020B0600000101010101" pitchFamily="50" charset="-127"/>
              </a:rPr>
              <a:t>…</a:t>
            </a:r>
          </a:p>
          <a:p>
            <a:pPr marL="342900" indent="-342900">
              <a:lnSpc>
                <a:spcPts val="2600"/>
              </a:lnSpc>
              <a:spcBef>
                <a:spcPts val="1200"/>
              </a:spcBef>
              <a:buFont typeface="+mj-ea"/>
              <a:buAutoNum type="circleNumDbPlain"/>
            </a:pPr>
            <a:r>
              <a:rPr lang="en-US" altLang="ko-KR" sz="2000" b="1" dirty="0"/>
              <a:t>C# : </a:t>
            </a:r>
          </a:p>
          <a:p>
            <a:pPr marL="742950" lvl="1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굴림" panose="020B0600000101010101" pitchFamily="50" charset="-127"/>
                <a:ea typeface="굴림" panose="020B0600000101010101" pitchFamily="50" charset="-127"/>
              </a:rPr>
              <a:t>C#</a:t>
            </a:r>
            <a:r>
              <a:rPr lang="ko-KR" altLang="en-US" sz="1700" dirty="0">
                <a:latin typeface="굴림" panose="020B0600000101010101" pitchFamily="50" charset="-127"/>
                <a:ea typeface="굴림" panose="020B0600000101010101" pitchFamily="50" charset="-127"/>
              </a:rPr>
              <a:t>은 전혀 다른 카테고리이다</a:t>
            </a:r>
            <a:r>
              <a:rPr lang="en-US" altLang="ko-KR" sz="170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700" dirty="0">
                <a:latin typeface="굴림" panose="020B0600000101010101" pitchFamily="50" charset="-127"/>
                <a:ea typeface="굴림" panose="020B0600000101010101" pitchFamily="50" charset="-127"/>
              </a:rPr>
              <a:t>마이크로소프트에서 개발한 </a:t>
            </a:r>
            <a:r>
              <a:rPr lang="en-US" altLang="ko-KR" sz="1700" dirty="0">
                <a:latin typeface="굴림" panose="020B0600000101010101" pitchFamily="50" charset="-127"/>
                <a:ea typeface="굴림" panose="020B0600000101010101" pitchFamily="50" charset="-127"/>
              </a:rPr>
              <a:t>JAVA</a:t>
            </a:r>
            <a:r>
              <a:rPr lang="ko-KR" altLang="en-US" sz="1700" dirty="0">
                <a:latin typeface="굴림" panose="020B0600000101010101" pitchFamily="50" charset="-127"/>
                <a:ea typeface="굴림" panose="020B0600000101010101" pitchFamily="50" charset="-127"/>
              </a:rPr>
              <a:t>와 비슷한 기업용 프로그래밍 언어이다</a:t>
            </a:r>
            <a:r>
              <a:rPr lang="en-US" altLang="ko-KR" sz="170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700" dirty="0">
                <a:latin typeface="굴림" panose="020B0600000101010101" pitchFamily="50" charset="-127"/>
                <a:ea typeface="굴림" panose="020B0600000101010101" pitchFamily="50" charset="-127"/>
              </a:rPr>
              <a:t>웹부터 게임까지 광범위하게 사용되고 있다</a:t>
            </a:r>
            <a:r>
              <a:rPr lang="en-US" altLang="ko-KR" sz="170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  <a:p>
            <a:pPr marL="742950" lvl="1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굴림" panose="020B0600000101010101" pitchFamily="50" charset="-127"/>
                <a:ea typeface="굴림" panose="020B0600000101010101" pitchFamily="50" charset="-127"/>
              </a:rPr>
              <a:t>컴파일 의존형이기 때문에 </a:t>
            </a:r>
            <a:r>
              <a:rPr lang="en-US" altLang="ko-KR" sz="1700" dirty="0">
                <a:latin typeface="굴림" panose="020B0600000101010101" pitchFamily="50" charset="-127"/>
                <a:ea typeface="굴림" panose="020B0600000101010101" pitchFamily="50" charset="-127"/>
              </a:rPr>
              <a:t>C</a:t>
            </a:r>
            <a:r>
              <a:rPr lang="ko-KR" altLang="en-US" sz="1700" dirty="0">
                <a:latin typeface="굴림" panose="020B0600000101010101" pitchFamily="50" charset="-127"/>
                <a:ea typeface="굴림" panose="020B0600000101010101" pitchFamily="50" charset="-127"/>
              </a:rPr>
              <a:t>보다 속도는 떨어진다</a:t>
            </a:r>
            <a:r>
              <a:rPr lang="en-US" altLang="ko-KR" sz="170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  <a:p>
            <a:pPr marL="742950" lvl="1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굴림" panose="020B0600000101010101" pitchFamily="50" charset="-127"/>
                <a:ea typeface="굴림" panose="020B0600000101010101" pitchFamily="50" charset="-127"/>
              </a:rPr>
              <a:t>개발에 필요한 많은 리소스가 제공되므로 개발속도는 빠르다</a:t>
            </a:r>
            <a:r>
              <a:rPr lang="en-US" altLang="ko-KR" sz="17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7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825584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iostream</a:t>
            </a:r>
            <a:r>
              <a:rPr lang="en-US" altLang="ko-KR" dirty="0"/>
              <a:t>&gt; </a:t>
            </a:r>
            <a:r>
              <a:rPr lang="ko-KR" altLang="en-US" dirty="0"/>
              <a:t>헤더 파일은 어디에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iostream</a:t>
            </a:r>
            <a:r>
              <a:rPr lang="en-US" altLang="ko-KR" dirty="0"/>
              <a:t> </a:t>
            </a:r>
            <a:r>
              <a:rPr lang="ko-KR" altLang="en-US" dirty="0"/>
              <a:t>파일은 </a:t>
            </a:r>
            <a:r>
              <a:rPr lang="ko-KR" altLang="en-US" dirty="0" err="1"/>
              <a:t>확장자</a:t>
            </a:r>
            <a:r>
              <a:rPr lang="ko-KR" altLang="en-US" dirty="0"/>
              <a:t> 없는 텍스트 파일</a:t>
            </a:r>
            <a:endParaRPr lang="en-US" altLang="ko-KR" dirty="0"/>
          </a:p>
          <a:p>
            <a:r>
              <a:rPr lang="ko-KR" altLang="en-US" dirty="0"/>
              <a:t>컴파일러가 설치된 폴더 아래 </a:t>
            </a:r>
            <a:r>
              <a:rPr lang="en-US" altLang="ko-KR" dirty="0"/>
              <a:t>include </a:t>
            </a:r>
            <a:r>
              <a:rPr lang="ko-KR" altLang="en-US" dirty="0"/>
              <a:t>폴더에 존재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00B050"/>
                </a:solidFill>
              </a:rPr>
              <a:t>C:\Program Files(x86)\Microsoft Visual Studio\2017\Community\VC\Tools\MSVC\14.10.25017\include</a:t>
            </a:r>
            <a:endParaRPr lang="ko-KR" altLang="en-US" dirty="0">
              <a:solidFill>
                <a:srgbClr val="00B050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1036638"/>
            <a:ext cx="533400" cy="244475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90</a:t>
            </a:fld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032921" y="3087960"/>
            <a:ext cx="8294914" cy="3265714"/>
            <a:chOff x="612648" y="2773168"/>
            <a:chExt cx="8294914" cy="326571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648" y="2773168"/>
              <a:ext cx="8294914" cy="3265714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sp>
          <p:nvSpPr>
            <p:cNvPr id="6" name="타원 5"/>
            <p:cNvSpPr/>
            <p:nvPr/>
          </p:nvSpPr>
          <p:spPr>
            <a:xfrm>
              <a:off x="2477076" y="4485770"/>
              <a:ext cx="639688" cy="21110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2466190" y="4912704"/>
              <a:ext cx="639688" cy="20828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091033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표준 </a:t>
            </a:r>
            <a:r>
              <a:rPr lang="en-US" altLang="ko-KR" dirty="0"/>
              <a:t>C++ </a:t>
            </a:r>
            <a:r>
              <a:rPr lang="ko-KR" altLang="en-US" dirty="0"/>
              <a:t>헤더 파일은 확장자가 없다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표준 </a:t>
            </a:r>
            <a:r>
              <a:rPr lang="en-US" altLang="ko-KR" dirty="0"/>
              <a:t>C++</a:t>
            </a:r>
            <a:r>
              <a:rPr lang="ko-KR" altLang="en-US" dirty="0"/>
              <a:t>에서 헤더 파일 </a:t>
            </a:r>
            <a:r>
              <a:rPr lang="ko-KR" altLang="en-US" dirty="0" err="1"/>
              <a:t>확장자</a:t>
            </a:r>
            <a:r>
              <a:rPr lang="ko-KR" altLang="en-US" dirty="0"/>
              <a:t> 없고</a:t>
            </a:r>
            <a:r>
              <a:rPr lang="en-US" altLang="ko-KR" dirty="0"/>
              <a:t>, </a:t>
            </a:r>
            <a:r>
              <a:rPr lang="en-US" altLang="ko-KR" dirty="0" err="1"/>
              <a:t>std</a:t>
            </a:r>
            <a:r>
              <a:rPr lang="en-US" altLang="ko-KR" dirty="0"/>
              <a:t> </a:t>
            </a:r>
            <a:r>
              <a:rPr lang="ko-KR" altLang="en-US" dirty="0"/>
              <a:t>이름 공간 적시</a:t>
            </a:r>
            <a:endParaRPr lang="en-US" altLang="ko-KR" dirty="0"/>
          </a:p>
          <a:p>
            <a:pPr lvl="1" fontAlgn="base" latinLnBrk="0"/>
            <a:r>
              <a:rPr lang="en-US" altLang="ko-KR" dirty="0"/>
              <a:t>#include &lt;</a:t>
            </a:r>
            <a:r>
              <a:rPr lang="en-US" altLang="ko-KR" dirty="0" err="1"/>
              <a:t>iostream</a:t>
            </a:r>
            <a:r>
              <a:rPr lang="en-US" altLang="ko-KR" dirty="0"/>
              <a:t>&gt;</a:t>
            </a:r>
          </a:p>
          <a:p>
            <a:pPr lvl="1" fontAlgn="base" latinLnBrk="0"/>
            <a:r>
              <a:rPr lang="en-US" altLang="ko-KR" dirty="0"/>
              <a:t>using namespace </a:t>
            </a:r>
            <a:r>
              <a:rPr lang="en-US" altLang="ko-KR" dirty="0" err="1"/>
              <a:t>std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ko-KR" altLang="en-US" dirty="0"/>
              <a:t>헤더 파일의 </a:t>
            </a:r>
            <a:r>
              <a:rPr lang="ko-KR" altLang="en-US" dirty="0" err="1"/>
              <a:t>확장자</a:t>
            </a:r>
            <a:r>
              <a:rPr lang="ko-KR" altLang="en-US" dirty="0"/>
              <a:t> 비교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1036638"/>
            <a:ext cx="533400" cy="244475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91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4" y="3573016"/>
            <a:ext cx="7910047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783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#include &lt;</a:t>
            </a:r>
            <a:r>
              <a:rPr lang="ko-KR" altLang="en-US" dirty="0"/>
              <a:t>헤더파일</a:t>
            </a:r>
            <a:r>
              <a:rPr lang="en-US" altLang="ko-KR" dirty="0"/>
              <a:t>&gt;</a:t>
            </a:r>
            <a:r>
              <a:rPr lang="ko-KR" altLang="en-US" dirty="0"/>
              <a:t>와 </a:t>
            </a:r>
            <a:r>
              <a:rPr lang="en-US" altLang="ko-KR" dirty="0"/>
              <a:t>#include "</a:t>
            </a:r>
            <a:r>
              <a:rPr lang="ko-KR" altLang="en-US" dirty="0"/>
              <a:t>헤더파일</a:t>
            </a:r>
            <a:r>
              <a:rPr lang="en-US" altLang="ko-KR" dirty="0"/>
              <a:t>"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#include &lt;</a:t>
            </a:r>
            <a:r>
              <a:rPr lang="ko-KR" altLang="en-US" dirty="0"/>
              <a:t>헤더파일</a:t>
            </a:r>
            <a:r>
              <a:rPr lang="en-US" altLang="ko-KR" dirty="0"/>
              <a:t>&gt;</a:t>
            </a:r>
            <a:endParaRPr lang="ko-KR" altLang="en-US" dirty="0"/>
          </a:p>
          <a:p>
            <a:pPr lvl="1"/>
            <a:r>
              <a:rPr lang="ko-KR" altLang="en-US" dirty="0"/>
              <a:t>‘헤더파일’을 찾는 위치</a:t>
            </a:r>
            <a:endParaRPr lang="en-US" altLang="ko-KR" dirty="0"/>
          </a:p>
          <a:p>
            <a:pPr lvl="2"/>
            <a:r>
              <a:rPr lang="ko-KR" altLang="en-US" dirty="0"/>
              <a:t>컴파일러가 설치된 폴더에서 찾으라는 지시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#include &lt;</a:t>
            </a:r>
            <a:r>
              <a:rPr lang="en-US" altLang="ko-KR" dirty="0" err="1"/>
              <a:t>iostream</a:t>
            </a:r>
            <a:r>
              <a:rPr lang="en-US" altLang="ko-KR" dirty="0"/>
              <a:t>&gt;</a:t>
            </a:r>
            <a:r>
              <a:rPr lang="ko-KR" altLang="en-US" dirty="0"/>
              <a:t>은 </a:t>
            </a:r>
            <a:r>
              <a:rPr lang="en-US" altLang="ko-KR" dirty="0" err="1"/>
              <a:t>iostream</a:t>
            </a:r>
            <a:r>
              <a:rPr lang="en-US" altLang="ko-KR" dirty="0"/>
              <a:t> </a:t>
            </a:r>
            <a:r>
              <a:rPr lang="ko-KR" altLang="en-US" dirty="0"/>
              <a:t>파일을 컴파일러가 설치된 폴더에서 찾도록 지시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#include “</a:t>
            </a:r>
            <a:r>
              <a:rPr lang="ko-KR" altLang="en-US" dirty="0" err="1"/>
              <a:t>헤더파일</a:t>
            </a:r>
            <a:r>
              <a:rPr lang="en-US" altLang="ko-KR" dirty="0"/>
              <a:t>”</a:t>
            </a:r>
            <a:endParaRPr lang="ko-KR" altLang="en-US" dirty="0"/>
          </a:p>
          <a:p>
            <a:pPr lvl="1"/>
            <a:r>
              <a:rPr lang="ko-KR" altLang="en-US" dirty="0"/>
              <a:t>‘헤더파일’을 찾는 위치</a:t>
            </a:r>
            <a:endParaRPr lang="en-US" altLang="ko-KR" dirty="0"/>
          </a:p>
          <a:p>
            <a:pPr lvl="2"/>
            <a:r>
              <a:rPr lang="ko-KR" altLang="en-US" dirty="0"/>
              <a:t>개발자의 프로젝트 폴더나</a:t>
            </a:r>
            <a:endParaRPr lang="en-US" altLang="ko-KR" dirty="0"/>
          </a:p>
          <a:p>
            <a:pPr lvl="2"/>
            <a:r>
              <a:rPr lang="ko-KR" altLang="en-US" dirty="0"/>
              <a:t>개발자가 컴파일 옵션으로 지정한 </a:t>
            </a:r>
            <a:r>
              <a:rPr lang="en-US" altLang="ko-KR" dirty="0"/>
              <a:t>include </a:t>
            </a:r>
            <a:r>
              <a:rPr lang="ko-KR" altLang="en-US" dirty="0"/>
              <a:t>폴더에서 찾도록 지시</a:t>
            </a:r>
          </a:p>
          <a:p>
            <a:pPr lvl="1"/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1036638"/>
            <a:ext cx="533400" cy="244475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92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772186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cin</a:t>
            </a:r>
            <a:r>
              <a:rPr lang="ko-KR" altLang="en-US" dirty="0"/>
              <a:t>과 </a:t>
            </a:r>
            <a:r>
              <a:rPr lang="en-US" altLang="ko-KR" dirty="0" err="1"/>
              <a:t>cout</a:t>
            </a:r>
            <a:r>
              <a:rPr lang="ko-KR" altLang="en-US" dirty="0"/>
              <a:t>은 어디에 선언되어 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cout</a:t>
            </a:r>
            <a:r>
              <a:rPr lang="ko-KR" altLang="en-US" dirty="0"/>
              <a:t>이나 </a:t>
            </a:r>
            <a:r>
              <a:rPr lang="en-US" altLang="ko-KR" dirty="0" err="1"/>
              <a:t>cin</a:t>
            </a:r>
            <a:r>
              <a:rPr lang="ko-KR" altLang="en-US" dirty="0"/>
              <a:t>은 모두 </a:t>
            </a:r>
            <a:r>
              <a:rPr lang="en-US" altLang="ko-KR" dirty="0"/>
              <a:t>&lt;</a:t>
            </a:r>
            <a:r>
              <a:rPr lang="en-US" altLang="ko-KR" dirty="0" err="1"/>
              <a:t>iostream</a:t>
            </a:r>
            <a:r>
              <a:rPr lang="en-US" altLang="ko-KR" dirty="0"/>
              <a:t>&gt;</a:t>
            </a:r>
            <a:r>
              <a:rPr lang="ko-KR" altLang="en-US" dirty="0"/>
              <a:t>에 선언된 객체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1036638"/>
            <a:ext cx="533400" cy="244475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93</a:t>
            </a:fld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2207569" y="1988840"/>
            <a:ext cx="7756071" cy="4142014"/>
            <a:chOff x="899592" y="2060848"/>
            <a:chExt cx="7756071" cy="414201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92" y="2060848"/>
              <a:ext cx="7756071" cy="4142014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sp>
          <p:nvSpPr>
            <p:cNvPr id="11" name="자유형 10"/>
            <p:cNvSpPr/>
            <p:nvPr/>
          </p:nvSpPr>
          <p:spPr>
            <a:xfrm>
              <a:off x="4782073" y="3771030"/>
              <a:ext cx="1052850" cy="45719"/>
            </a:xfrm>
            <a:custGeom>
              <a:avLst/>
              <a:gdLst>
                <a:gd name="connsiteX0" fmla="*/ 0 w 923637"/>
                <a:gd name="connsiteY0" fmla="*/ 0 h 27709"/>
                <a:gd name="connsiteX1" fmla="*/ 46182 w 923637"/>
                <a:gd name="connsiteY1" fmla="*/ 9236 h 27709"/>
                <a:gd name="connsiteX2" fmla="*/ 73891 w 923637"/>
                <a:gd name="connsiteY2" fmla="*/ 18473 h 27709"/>
                <a:gd name="connsiteX3" fmla="*/ 120073 w 923637"/>
                <a:gd name="connsiteY3" fmla="*/ 27709 h 27709"/>
                <a:gd name="connsiteX4" fmla="*/ 203200 w 923637"/>
                <a:gd name="connsiteY4" fmla="*/ 18473 h 27709"/>
                <a:gd name="connsiteX5" fmla="*/ 267855 w 923637"/>
                <a:gd name="connsiteY5" fmla="*/ 0 h 27709"/>
                <a:gd name="connsiteX6" fmla="*/ 378691 w 923637"/>
                <a:gd name="connsiteY6" fmla="*/ 9236 h 27709"/>
                <a:gd name="connsiteX7" fmla="*/ 434109 w 923637"/>
                <a:gd name="connsiteY7" fmla="*/ 18473 h 27709"/>
                <a:gd name="connsiteX8" fmla="*/ 729673 w 923637"/>
                <a:gd name="connsiteY8" fmla="*/ 27709 h 27709"/>
                <a:gd name="connsiteX9" fmla="*/ 923637 w 923637"/>
                <a:gd name="connsiteY9" fmla="*/ 18473 h 27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3637" h="27709">
                  <a:moveTo>
                    <a:pt x="0" y="0"/>
                  </a:moveTo>
                  <a:cubicBezTo>
                    <a:pt x="15394" y="3079"/>
                    <a:pt x="30952" y="5428"/>
                    <a:pt x="46182" y="9236"/>
                  </a:cubicBezTo>
                  <a:cubicBezTo>
                    <a:pt x="55627" y="11597"/>
                    <a:pt x="64446" y="16112"/>
                    <a:pt x="73891" y="18473"/>
                  </a:cubicBezTo>
                  <a:cubicBezTo>
                    <a:pt x="89121" y="22281"/>
                    <a:pt x="104679" y="24630"/>
                    <a:pt x="120073" y="27709"/>
                  </a:cubicBezTo>
                  <a:cubicBezTo>
                    <a:pt x="147782" y="24630"/>
                    <a:pt x="175645" y="22712"/>
                    <a:pt x="203200" y="18473"/>
                  </a:cubicBezTo>
                  <a:cubicBezTo>
                    <a:pt x="224734" y="15160"/>
                    <a:pt x="247167" y="6896"/>
                    <a:pt x="267855" y="0"/>
                  </a:cubicBezTo>
                  <a:cubicBezTo>
                    <a:pt x="304800" y="3079"/>
                    <a:pt x="341844" y="5142"/>
                    <a:pt x="378691" y="9236"/>
                  </a:cubicBezTo>
                  <a:cubicBezTo>
                    <a:pt x="397304" y="11304"/>
                    <a:pt x="415407" y="17489"/>
                    <a:pt x="434109" y="18473"/>
                  </a:cubicBezTo>
                  <a:cubicBezTo>
                    <a:pt x="532542" y="23654"/>
                    <a:pt x="631152" y="24630"/>
                    <a:pt x="729673" y="27709"/>
                  </a:cubicBezTo>
                  <a:cubicBezTo>
                    <a:pt x="905150" y="17961"/>
                    <a:pt x="840424" y="18473"/>
                    <a:pt x="923637" y="18473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820449" y="3983466"/>
              <a:ext cx="1191712" cy="45719"/>
            </a:xfrm>
            <a:custGeom>
              <a:avLst/>
              <a:gdLst>
                <a:gd name="connsiteX0" fmla="*/ 0 w 1045457"/>
                <a:gd name="connsiteY0" fmla="*/ 9543 h 18779"/>
                <a:gd name="connsiteX1" fmla="*/ 471055 w 1045457"/>
                <a:gd name="connsiteY1" fmla="*/ 18779 h 18779"/>
                <a:gd name="connsiteX2" fmla="*/ 942110 w 1045457"/>
                <a:gd name="connsiteY2" fmla="*/ 9543 h 18779"/>
                <a:gd name="connsiteX3" fmla="*/ 997528 w 1045457"/>
                <a:gd name="connsiteY3" fmla="*/ 307 h 18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5457" h="18779">
                  <a:moveTo>
                    <a:pt x="0" y="9543"/>
                  </a:moveTo>
                  <a:lnTo>
                    <a:pt x="471055" y="18779"/>
                  </a:lnTo>
                  <a:cubicBezTo>
                    <a:pt x="628104" y="18779"/>
                    <a:pt x="785169" y="15355"/>
                    <a:pt x="942110" y="9543"/>
                  </a:cubicBezTo>
                  <a:cubicBezTo>
                    <a:pt x="1270354" y="-2614"/>
                    <a:pt x="683282" y="307"/>
                    <a:pt x="997528" y="307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 12"/>
            <p:cNvSpPr/>
            <p:nvPr/>
          </p:nvSpPr>
          <p:spPr>
            <a:xfrm>
              <a:off x="4874436" y="4170516"/>
              <a:ext cx="1052849" cy="89580"/>
            </a:xfrm>
            <a:custGeom>
              <a:avLst/>
              <a:gdLst>
                <a:gd name="connsiteX0" fmla="*/ 0 w 923636"/>
                <a:gd name="connsiteY0" fmla="*/ 18473 h 55419"/>
                <a:gd name="connsiteX1" fmla="*/ 184727 w 923636"/>
                <a:gd name="connsiteY1" fmla="*/ 9237 h 55419"/>
                <a:gd name="connsiteX2" fmla="*/ 240145 w 923636"/>
                <a:gd name="connsiteY2" fmla="*/ 0 h 55419"/>
                <a:gd name="connsiteX3" fmla="*/ 350982 w 923636"/>
                <a:gd name="connsiteY3" fmla="*/ 9237 h 55419"/>
                <a:gd name="connsiteX4" fmla="*/ 655782 w 923636"/>
                <a:gd name="connsiteY4" fmla="*/ 27709 h 55419"/>
                <a:gd name="connsiteX5" fmla="*/ 711200 w 923636"/>
                <a:gd name="connsiteY5" fmla="*/ 46182 h 55419"/>
                <a:gd name="connsiteX6" fmla="*/ 738909 w 923636"/>
                <a:gd name="connsiteY6" fmla="*/ 55419 h 55419"/>
                <a:gd name="connsiteX7" fmla="*/ 923636 w 923636"/>
                <a:gd name="connsiteY7" fmla="*/ 55419 h 55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3636" h="55419">
                  <a:moveTo>
                    <a:pt x="0" y="18473"/>
                  </a:moveTo>
                  <a:cubicBezTo>
                    <a:pt x="61576" y="15394"/>
                    <a:pt x="123256" y="13966"/>
                    <a:pt x="184727" y="9237"/>
                  </a:cubicBezTo>
                  <a:cubicBezTo>
                    <a:pt x="203399" y="7801"/>
                    <a:pt x="221417" y="0"/>
                    <a:pt x="240145" y="0"/>
                  </a:cubicBezTo>
                  <a:cubicBezTo>
                    <a:pt x="277219" y="0"/>
                    <a:pt x="314036" y="6158"/>
                    <a:pt x="350982" y="9237"/>
                  </a:cubicBezTo>
                  <a:cubicBezTo>
                    <a:pt x="472408" y="49711"/>
                    <a:pt x="311592" y="-973"/>
                    <a:pt x="655782" y="27709"/>
                  </a:cubicBezTo>
                  <a:cubicBezTo>
                    <a:pt x="675187" y="29326"/>
                    <a:pt x="692727" y="40024"/>
                    <a:pt x="711200" y="46182"/>
                  </a:cubicBezTo>
                  <a:cubicBezTo>
                    <a:pt x="720436" y="49261"/>
                    <a:pt x="729173" y="55419"/>
                    <a:pt x="738909" y="55419"/>
                  </a:cubicBezTo>
                  <a:lnTo>
                    <a:pt x="923636" y="55419"/>
                  </a:ln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>
              <a:off x="4860033" y="4435830"/>
              <a:ext cx="1094962" cy="45719"/>
            </a:xfrm>
            <a:custGeom>
              <a:avLst/>
              <a:gdLst>
                <a:gd name="connsiteX0" fmla="*/ 0 w 960581"/>
                <a:gd name="connsiteY0" fmla="*/ 0 h 27491"/>
                <a:gd name="connsiteX1" fmla="*/ 720436 w 960581"/>
                <a:gd name="connsiteY1" fmla="*/ 18473 h 27491"/>
                <a:gd name="connsiteX2" fmla="*/ 960581 w 960581"/>
                <a:gd name="connsiteY2" fmla="*/ 18473 h 2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0581" h="27491">
                  <a:moveTo>
                    <a:pt x="0" y="0"/>
                  </a:moveTo>
                  <a:cubicBezTo>
                    <a:pt x="265675" y="53140"/>
                    <a:pt x="43553" y="11636"/>
                    <a:pt x="720436" y="18473"/>
                  </a:cubicBezTo>
                  <a:cubicBezTo>
                    <a:pt x="800480" y="19281"/>
                    <a:pt x="880533" y="18473"/>
                    <a:pt x="960581" y="18473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사각형 설명선 8"/>
            <p:cNvSpPr/>
            <p:nvPr/>
          </p:nvSpPr>
          <p:spPr>
            <a:xfrm>
              <a:off x="1763688" y="2708920"/>
              <a:ext cx="1557936" cy="261610"/>
            </a:xfrm>
            <a:prstGeom prst="wedgeRoundRectCallout">
              <a:avLst>
                <a:gd name="adj1" fmla="val -64212"/>
                <a:gd name="adj2" fmla="val 107903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&lt;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iostream</a:t>
              </a:r>
              <a:r>
                <a:rPr lang="en-US" altLang="ko-KR" sz="1000" dirty="0">
                  <a:solidFill>
                    <a:schemeClr val="tx1"/>
                  </a:solidFill>
                </a:rPr>
                <a:t>&gt; </a:t>
              </a:r>
              <a:r>
                <a:rPr lang="ko-KR" altLang="en-US" sz="1000" dirty="0">
                  <a:solidFill>
                    <a:schemeClr val="tx1"/>
                  </a:solidFill>
                </a:rPr>
                <a:t>헤더 파일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83813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7303</TotalTime>
  <Words>6840</Words>
  <Application>Microsoft Office PowerPoint</Application>
  <PresentationFormat>와이드스크린</PresentationFormat>
  <Paragraphs>1285</Paragraphs>
  <Slides>93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93</vt:i4>
      </vt:variant>
    </vt:vector>
  </HeadingPairs>
  <TitlesOfParts>
    <vt:vector size="105" baseType="lpstr">
      <vt:lpstr>Apple SD Gothic Neo</vt:lpstr>
      <vt:lpstr>HY헤드라인M</vt:lpstr>
      <vt:lpstr>Noto Sans KR</vt:lpstr>
      <vt:lpstr>굴림</vt:lpstr>
      <vt:lpstr>맑은 고딕</vt:lpstr>
      <vt:lpstr>휴먼편지체</vt:lpstr>
      <vt:lpstr>Amasis MT Pro Black</vt:lpstr>
      <vt:lpstr>Arial</vt:lpstr>
      <vt:lpstr>Sabon Next LT</vt:lpstr>
      <vt:lpstr>Wingdings</vt:lpstr>
      <vt:lpstr>Wingdings 2</vt:lpstr>
      <vt:lpstr>가을</vt:lpstr>
      <vt:lpstr>PowerPoint 프레젠테이션</vt:lpstr>
      <vt:lpstr>C++ 강의목표</vt:lpstr>
      <vt:lpstr>PowerPoint 프레젠테이션</vt:lpstr>
      <vt:lpstr>PowerPoint 프레젠테이션</vt:lpstr>
      <vt:lpstr>PowerPoint 프레젠테이션</vt:lpstr>
      <vt:lpstr>PowerPoint 프레젠테이션</vt:lpstr>
      <vt:lpstr>왜 C++를 배우는가?</vt:lpstr>
      <vt:lpstr>전세계 프로그래밍 언어 선호도</vt:lpstr>
      <vt:lpstr>C, C++, C#의 차이점</vt:lpstr>
      <vt:lpstr>1-1강</vt:lpstr>
      <vt:lpstr>세상을 먹어 치우는 소프트웨어</vt:lpstr>
      <vt:lpstr>사람과 컴퓨터, 기계어와 고급 언어</vt:lpstr>
      <vt:lpstr>프로그래밍 언어의 패러다임</vt:lpstr>
      <vt:lpstr>프로그래밍 언어의 패러다임</vt:lpstr>
      <vt:lpstr>프로그래밍 언어의 패러다임</vt:lpstr>
      <vt:lpstr>프로그래밍 언어의 패러다임</vt:lpstr>
      <vt:lpstr>프로그래밍 언어의 패러다임</vt:lpstr>
      <vt:lpstr>프로그래밍 언어의 패러다임</vt:lpstr>
      <vt:lpstr>프로그램 설계</vt:lpstr>
      <vt:lpstr>프로그램 설계</vt:lpstr>
      <vt:lpstr>프로그램 개발 </vt:lpstr>
      <vt:lpstr>프로그램 개발 </vt:lpstr>
      <vt:lpstr>프로그램 개발 </vt:lpstr>
      <vt:lpstr>프로그램 테스트</vt:lpstr>
      <vt:lpstr>프로그래밍 언어의 진화와 C++의 기원</vt:lpstr>
      <vt:lpstr>표준 C++ 프로그램의 중요성</vt:lpstr>
      <vt:lpstr>표준/비표준 C++ 프로그램의 비교</vt:lpstr>
      <vt:lpstr>잠깐 퀴즈 !</vt:lpstr>
      <vt:lpstr>C++ 언어의 주요한 설계 목적</vt:lpstr>
      <vt:lpstr>C  C++ 언어에 추가한 기능</vt:lpstr>
      <vt:lpstr>C++ 객체 지향 특성 - 캡슐화</vt:lpstr>
      <vt:lpstr>C++ 객체 지향 특성 - 상속성</vt:lpstr>
      <vt:lpstr>C++ 객체 지향 특성 - 다형성</vt:lpstr>
      <vt:lpstr>C ++ 언어에서 객체 지향을 도입한 목적</vt:lpstr>
      <vt:lpstr>절차 지향 프로그래밍과 객체 지향 프로그래밍</vt:lpstr>
      <vt:lpstr>C++와 제네릭 프로그래밍</vt:lpstr>
      <vt:lpstr>C++ 언어의 아킬레스</vt:lpstr>
      <vt:lpstr>잠깐 퀴즈 !</vt:lpstr>
      <vt:lpstr>C++ 프로그램 개발 과정</vt:lpstr>
      <vt:lpstr>C++ 프로그램 작성 및 컴파일</vt:lpstr>
      <vt:lpstr>PowerPoint 프레젠테이션</vt:lpstr>
      <vt:lpstr>링킹</vt:lpstr>
      <vt:lpstr>여기서 잠깐!</vt:lpstr>
      <vt:lpstr>프로그램 실행과 디버깅</vt:lpstr>
      <vt:lpstr>C++ 표준 라이브러리</vt:lpstr>
      <vt:lpstr>C++ 표준 라이브러리</vt:lpstr>
      <vt:lpstr>Visual Studio 시작</vt:lpstr>
      <vt:lpstr>Visual Studio 2019 Download</vt:lpstr>
      <vt:lpstr>Visual Studio 설치</vt:lpstr>
      <vt:lpstr>프로젝트 만들기</vt:lpstr>
      <vt:lpstr>빈 프로젝트 선택</vt:lpstr>
      <vt:lpstr>Hello 프로젝트 생성 후</vt:lpstr>
      <vt:lpstr>새 항목 만드는 메뉴 선택</vt:lpstr>
      <vt:lpstr>hello.cpp 소스 파일 생성</vt:lpstr>
      <vt:lpstr>hello.cpp 파일이 생성된 초기 모습</vt:lpstr>
      <vt:lpstr>hello.cpp 작성</vt:lpstr>
      <vt:lpstr>솔루션 탐색기에서 컴파일 메뉴 선택</vt:lpstr>
      <vt:lpstr>Hello 프로젝트의 빌드로 Hello.exe 생성</vt:lpstr>
      <vt:lpstr>Ctrl+F5(디버깅하지 않고 실행하기 메뉴)로 실행할 때 빌드를 묻는 창</vt:lpstr>
      <vt:lpstr>Hello 프로젝트가 실행되는 화면</vt:lpstr>
      <vt:lpstr>1-2강</vt:lpstr>
      <vt:lpstr>주석문과 main() 함수</vt:lpstr>
      <vt:lpstr>#include &lt;iostream&gt;</vt:lpstr>
      <vt:lpstr>화면 출력</vt:lpstr>
      <vt:lpstr>&lt;&lt; 연산자 활용</vt:lpstr>
      <vt:lpstr>예제 2–2 cout과 &lt;&lt;를 이용한 화면 출력</vt:lpstr>
      <vt:lpstr>잠깐 퀴즈 !</vt:lpstr>
      <vt:lpstr>이름 충돌 사례</vt:lpstr>
      <vt:lpstr>namespace 개념</vt:lpstr>
      <vt:lpstr>PowerPoint 프레젠테이션</vt:lpstr>
      <vt:lpstr>std:: 란?</vt:lpstr>
      <vt:lpstr>예제 2-3 C++ 프로그램에서 키 입력 받기</vt:lpstr>
      <vt:lpstr>잠깐 퀴즈 !</vt:lpstr>
      <vt:lpstr>cin과 &gt;&gt; 연산자를 이용한 키 입력</vt:lpstr>
      <vt:lpstr>&lt;Enter&gt; 키를 칠 때 변수에 값 전달</vt:lpstr>
      <vt:lpstr>cin으로부터 키 입력 받는 과정(11.1절)</vt:lpstr>
      <vt:lpstr>실행문 중간에 변수 선언</vt:lpstr>
      <vt:lpstr>타이핑 오류 가능성 해소</vt:lpstr>
      <vt:lpstr>Check time 예제</vt:lpstr>
      <vt:lpstr>C++ 문자열</vt:lpstr>
      <vt:lpstr>C-스트링 방식으로 문자열 다루기</vt:lpstr>
      <vt:lpstr>cin을 이용한 문자열 입력</vt:lpstr>
      <vt:lpstr>예제 2–4 키보드에서 문자열 입력 받고 출력 </vt:lpstr>
      <vt:lpstr>예제 2-5 C-스트링을 이용하여 암호가 입력되면 프로그램을 종료하는 예</vt:lpstr>
      <vt:lpstr>cin.getline()으로 공백이 낀 문자열 입력</vt:lpstr>
      <vt:lpstr>예제 2–6 cin.getline()을 이용한 문자열 입력 </vt:lpstr>
      <vt:lpstr>C++에서 문자열을 다루는 string 클래스</vt:lpstr>
      <vt:lpstr>예제 2-7 string 클래스를 이용한 문자열 입력 및 다루기</vt:lpstr>
      <vt:lpstr>#include &lt;iostream&gt;와 전처리기</vt:lpstr>
      <vt:lpstr>&lt;iostream&gt; 헤더 파일은 어디에?</vt:lpstr>
      <vt:lpstr>표준 C++ 헤더 파일은 확장자가 없다</vt:lpstr>
      <vt:lpstr>#include &lt;헤더파일&gt;와 #include "헤더파일"</vt:lpstr>
      <vt:lpstr>cin과 cout은 어디에 선언되어 있는가?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전 혜경</cp:lastModifiedBy>
  <cp:revision>147</cp:revision>
  <cp:lastPrinted>2013-07-12T10:01:15Z</cp:lastPrinted>
  <dcterms:created xsi:type="dcterms:W3CDTF">2011-08-27T14:53:28Z</dcterms:created>
  <dcterms:modified xsi:type="dcterms:W3CDTF">2022-08-30T14:47:19Z</dcterms:modified>
</cp:coreProperties>
</file>